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60" r:id="rId4"/>
    <p:sldId id="263" r:id="rId5"/>
    <p:sldId id="262" r:id="rId6"/>
    <p:sldId id="259" r:id="rId7"/>
    <p:sldId id="305" r:id="rId8"/>
    <p:sldId id="313" r:id="rId9"/>
    <p:sldId id="266" r:id="rId10"/>
    <p:sldId id="306" r:id="rId11"/>
    <p:sldId id="261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282" r:id="rId20"/>
  </p:sldIdLst>
  <p:sldSz cx="9144000" cy="5143500" type="screen16x9"/>
  <p:notesSz cx="6858000" cy="9144000"/>
  <p:embeddedFontLst>
    <p:embeddedFont>
      <p:font typeface="Chewy" panose="020B0604020202020204" charset="0"/>
      <p:regular r:id="rId22"/>
    </p:embeddedFont>
    <p:embeddedFont>
      <p:font typeface="Maven Pro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SemiBold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6EC7F-4886-45F8-9931-BC7E06F60BDE}">
  <a:tblStyle styleId="{F506EC7F-4886-45F8-9931-BC7E06F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5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1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2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7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7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46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2023952" y="3361500"/>
            <a:ext cx="5096097" cy="477025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</a:t>
            </a:r>
            <a:br>
              <a:rPr lang="en" dirty="0"/>
            </a:br>
            <a:r>
              <a:rPr lang="en" sz="2400" dirty="0"/>
              <a:t>L’amico digitale del turismo naturale</a:t>
            </a:r>
            <a:endParaRPr dirty="0"/>
          </a:p>
        </p:txBody>
      </p:sp>
      <p:sp>
        <p:nvSpPr>
          <p:cNvPr id="7903" name="Google Shape;7903;p32"/>
          <p:cNvSpPr txBox="1">
            <a:spLocks noGrp="1"/>
          </p:cNvSpPr>
          <p:nvPr>
            <p:ph type="subTitle" idx="1"/>
          </p:nvPr>
        </p:nvSpPr>
        <p:spPr>
          <a:xfrm>
            <a:off x="2023948" y="3422214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6">
                    <a:lumMod val="75000"/>
                  </a:schemeClr>
                </a:solidFill>
              </a:rPr>
              <a:t>Corso di Cloud Computing 2021/22 – DI Unisa</a:t>
            </a:r>
            <a:endParaRPr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169486" y="2757641"/>
            <a:ext cx="329373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Localizzazione di un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le sue coordinate</a:t>
            </a:r>
          </a:p>
          <a:p>
            <a:pPr marL="0" indent="0"/>
            <a:endParaRPr lang="it-IT" dirty="0"/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pic>
        <p:nvPicPr>
          <p:cNvPr id="7170" name="Picture 2" descr="LA LOCALIZZAZIONE DEI TERMINALI MOBILI NELLE SITUAZIONI DI EMERGENZA -  Engistudio Engistudio">
            <a:extLst>
              <a:ext uri="{FF2B5EF4-FFF2-40B4-BE49-F238E27FC236}">
                <a16:creationId xmlns:a16="http://schemas.microsoft.com/office/drawing/2014/main" id="{E269809A-9337-41DD-AA5F-E19A9B8E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18" y="1596099"/>
            <a:ext cx="1631826" cy="10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il Vector Icons free download in SVG, PNG Format">
            <a:extLst>
              <a:ext uri="{FF2B5EF4-FFF2-40B4-BE49-F238E27FC236}">
                <a16:creationId xmlns:a16="http://schemas.microsoft.com/office/drawing/2014/main" id="{9E7F8200-9DC9-4400-9693-4801C40D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50" y="1591196"/>
            <a:ext cx="1590262" cy="15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8500-2DD9-484B-A0DF-3FB16655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0" y="1455836"/>
            <a:ext cx="1535034" cy="1494332"/>
          </a:xfrm>
          <a:prstGeom prst="rect">
            <a:avLst/>
          </a:prstGeom>
        </p:spPr>
      </p:pic>
      <p:sp>
        <p:nvSpPr>
          <p:cNvPr id="847" name="Google Shape;8570;p42">
            <a:extLst>
              <a:ext uri="{FF2B5EF4-FFF2-40B4-BE49-F238E27FC236}">
                <a16:creationId xmlns:a16="http://schemas.microsoft.com/office/drawing/2014/main" id="{BC28F397-6B30-4E38-9DA7-A085A6D21F5D}"/>
              </a:ext>
            </a:extLst>
          </p:cNvPr>
          <p:cNvSpPr txBox="1">
            <a:spLocks/>
          </p:cNvSpPr>
          <p:nvPr/>
        </p:nvSpPr>
        <p:spPr>
          <a:xfrm>
            <a:off x="4672048" y="2917130"/>
            <a:ext cx="3486782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Accesso ad informazioni aggiuntive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ausilio del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Salvabili tramite l’ausilio delle mail</a:t>
            </a:r>
          </a:p>
        </p:txBody>
      </p:sp>
      <p:sp>
        <p:nvSpPr>
          <p:cNvPr id="636" name="Google Shape;8569;p42">
            <a:extLst>
              <a:ext uri="{FF2B5EF4-FFF2-40B4-BE49-F238E27FC236}">
                <a16:creationId xmlns:a16="http://schemas.microsoft.com/office/drawing/2014/main" id="{524B4B8E-EB4D-4FA6-9A44-50D0AF2EAB25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/>
              <a:t>Feature</a:t>
            </a:r>
            <a:endParaRPr lang="it-IT" dirty="0"/>
          </a:p>
        </p:txBody>
      </p:sp>
      <p:sp>
        <p:nvSpPr>
          <p:cNvPr id="637" name="Google Shape;7957;p35">
            <a:extLst>
              <a:ext uri="{FF2B5EF4-FFF2-40B4-BE49-F238E27FC236}">
                <a16:creationId xmlns:a16="http://schemas.microsoft.com/office/drawing/2014/main" id="{11D99BEB-E22A-4F18-8B4E-F2C571A0F3FD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4156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8A82409-F65A-4E59-9796-78B49DD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5" y="1275697"/>
            <a:ext cx="6941820" cy="2759745"/>
          </a:xfrm>
          <a:prstGeom prst="rect">
            <a:avLst/>
          </a:prstGeom>
        </p:spPr>
      </p:pic>
      <p:sp>
        <p:nvSpPr>
          <p:cNvPr id="4" name="Google Shape;8569;p42">
            <a:extLst>
              <a:ext uri="{FF2B5EF4-FFF2-40B4-BE49-F238E27FC236}">
                <a16:creationId xmlns:a16="http://schemas.microsoft.com/office/drawing/2014/main" id="{49D5740B-2CB2-4DFC-B914-9FA4A10E35BF}"/>
              </a:ext>
            </a:extLst>
          </p:cNvPr>
          <p:cNvSpPr txBox="1">
            <a:spLocks/>
          </p:cNvSpPr>
          <p:nvPr/>
        </p:nvSpPr>
        <p:spPr>
          <a:xfrm>
            <a:off x="1719004" y="391297"/>
            <a:ext cx="390489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/>
              <a:t>Architettura del sistema</a:t>
            </a:r>
          </a:p>
        </p:txBody>
      </p:sp>
      <p:sp>
        <p:nvSpPr>
          <p:cNvPr id="5" name="Google Shape;7957;p35">
            <a:extLst>
              <a:ext uri="{FF2B5EF4-FFF2-40B4-BE49-F238E27FC236}">
                <a16:creationId xmlns:a16="http://schemas.microsoft.com/office/drawing/2014/main" id="{56944E0C-E974-45E0-8C22-BA553E0E2B0F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7DA9E5-AB53-4F59-A392-DA91A18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2" y="1143183"/>
            <a:ext cx="3234929" cy="3278860"/>
          </a:xfrm>
          <a:prstGeom prst="rect">
            <a:avLst/>
          </a:prstGeom>
        </p:spPr>
      </p:pic>
      <p:sp>
        <p:nvSpPr>
          <p:cNvPr id="27" name="Google Shape;8270;p41">
            <a:extLst>
              <a:ext uri="{FF2B5EF4-FFF2-40B4-BE49-F238E27FC236}">
                <a16:creationId xmlns:a16="http://schemas.microsoft.com/office/drawing/2014/main" id="{B4879341-2B4E-495F-AC6B-4F9C9FE4156D}"/>
              </a:ext>
            </a:extLst>
          </p:cNvPr>
          <p:cNvSpPr txBox="1">
            <a:spLocks/>
          </p:cNvSpPr>
          <p:nvPr/>
        </p:nvSpPr>
        <p:spPr>
          <a:xfrm>
            <a:off x="787882" y="81478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L’interfaccia di Benvenuto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1967DE96-442E-4B2D-A82D-C330AB6D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58" y="1098919"/>
            <a:ext cx="1836701" cy="31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205511" y="448905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Azure Web Chat Tester</a:t>
            </a:r>
          </a:p>
        </p:txBody>
      </p:sp>
      <p:sp>
        <p:nvSpPr>
          <p:cNvPr id="34" name="Google Shape;8270;p41">
            <a:extLst>
              <a:ext uri="{FF2B5EF4-FFF2-40B4-BE49-F238E27FC236}">
                <a16:creationId xmlns:a16="http://schemas.microsoft.com/office/drawing/2014/main" id="{2558FFCC-AB3D-4100-8F6B-DFBC803294F3}"/>
              </a:ext>
            </a:extLst>
          </p:cNvPr>
          <p:cNvSpPr txBox="1">
            <a:spLocks/>
          </p:cNvSpPr>
          <p:nvPr/>
        </p:nvSpPr>
        <p:spPr>
          <a:xfrm>
            <a:off x="5639979" y="4277570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Canale 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Menù Principale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252C4C-9538-43B1-A799-1D9FD8F36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73" b="48112"/>
          <a:stretch/>
        </p:blipFill>
        <p:spPr>
          <a:xfrm>
            <a:off x="2140849" y="1586454"/>
            <a:ext cx="4706186" cy="244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7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per comune e tipologia dell’albero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A8A472-CE36-46AE-B043-DB2E03DA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41" y="1674039"/>
            <a:ext cx="2490252" cy="252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E34E03-17BD-47FE-8B7E-7E006676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159" y="1112905"/>
            <a:ext cx="2348751" cy="252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1151143" y="10075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Il Risultato della ricerca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EE6E6-7592-4031-BA87-F3DC378A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r="4624" b="132"/>
          <a:stretch/>
        </p:blipFill>
        <p:spPr>
          <a:xfrm>
            <a:off x="5415109" y="1067520"/>
            <a:ext cx="2175452" cy="3486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886A92-E10B-4288-9079-A4FADE4F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" y="1694400"/>
            <a:ext cx="3528366" cy="223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59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290016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942844" y="937094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comparazione per immagine per similarità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ED0B11-D1E9-4213-AEEB-3FF23291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1438034"/>
            <a:ext cx="1983737" cy="332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38CE8C-BCBB-44DC-B1D9-D26657C7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59" y="937094"/>
            <a:ext cx="2076103" cy="3958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E6DF680-74E7-43AA-8318-95DE94E3EB95}"/>
              </a:ext>
            </a:extLst>
          </p:cNvPr>
          <p:cNvSpPr/>
          <p:nvPr/>
        </p:nvSpPr>
        <p:spPr>
          <a:xfrm>
            <a:off x="3621869" y="2724150"/>
            <a:ext cx="1464527" cy="4985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69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La ricerca della posizione tramite mappe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B0590B-75FC-4561-90FC-DEF5888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2" y="1263805"/>
            <a:ext cx="2706410" cy="215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219C06-D26A-4C96-B472-7174A1FD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59" y="2851802"/>
            <a:ext cx="1591987" cy="126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9D74A8-2901-41C1-B47B-65750A6B5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22" y="1501928"/>
            <a:ext cx="2587613" cy="297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582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42844" y="376694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 ora… Monumental Tree in Running</a:t>
            </a:r>
            <a:endParaRPr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6A7F16F-6356-405C-A119-EB0AD7A82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3" name="Google Shape;8270;p41">
            <a:extLst>
              <a:ext uri="{FF2B5EF4-FFF2-40B4-BE49-F238E27FC236}">
                <a16:creationId xmlns:a16="http://schemas.microsoft.com/office/drawing/2014/main" id="{4485C681-C8DA-423F-9081-8C9A3326DC5E}"/>
              </a:ext>
            </a:extLst>
          </p:cNvPr>
          <p:cNvSpPr txBox="1">
            <a:spLocks/>
          </p:cNvSpPr>
          <p:nvPr/>
        </p:nvSpPr>
        <p:spPr>
          <a:xfrm>
            <a:off x="885843" y="1023772"/>
            <a:ext cx="530680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it-IT" b="1" i="1" dirty="0">
                <a:solidFill>
                  <a:srgbClr val="00B050"/>
                </a:solidFill>
              </a:rPr>
              <a:t>L’invio della mail!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D954D-124F-4BE5-8329-15F8986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44" y="1477669"/>
            <a:ext cx="3545758" cy="2919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99B45E-D394-40DC-9E86-FD8669A2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00" y="1023772"/>
            <a:ext cx="2478687" cy="38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8571;p42">
            <a:extLst>
              <a:ext uri="{FF2B5EF4-FFF2-40B4-BE49-F238E27FC236}">
                <a16:creationId xmlns:a16="http://schemas.microsoft.com/office/drawing/2014/main" id="{B29635B9-D16F-4A32-8164-B6D2BAFDE3F7}"/>
              </a:ext>
            </a:extLst>
          </p:cNvPr>
          <p:cNvGrpSpPr/>
          <p:nvPr/>
        </p:nvGrpSpPr>
        <p:grpSpPr>
          <a:xfrm>
            <a:off x="1783811" y="673144"/>
            <a:ext cx="1287314" cy="930487"/>
            <a:chOff x="4378774" y="1492566"/>
            <a:chExt cx="4005222" cy="3079440"/>
          </a:xfrm>
        </p:grpSpPr>
        <p:sp>
          <p:nvSpPr>
            <p:cNvPr id="91" name="Google Shape;8572;p42">
              <a:extLst>
                <a:ext uri="{FF2B5EF4-FFF2-40B4-BE49-F238E27FC236}">
                  <a16:creationId xmlns:a16="http://schemas.microsoft.com/office/drawing/2014/main" id="{A7468883-2A59-426B-BE6E-79E28263067E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73;p42">
              <a:extLst>
                <a:ext uri="{FF2B5EF4-FFF2-40B4-BE49-F238E27FC236}">
                  <a16:creationId xmlns:a16="http://schemas.microsoft.com/office/drawing/2014/main" id="{06D965EE-DDCA-4397-B23D-8868BC804899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4;p42">
              <a:extLst>
                <a:ext uri="{FF2B5EF4-FFF2-40B4-BE49-F238E27FC236}">
                  <a16:creationId xmlns:a16="http://schemas.microsoft.com/office/drawing/2014/main" id="{D9402C93-C6BD-456F-95EC-AA99EDB0EFD8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75;p42">
              <a:extLst>
                <a:ext uri="{FF2B5EF4-FFF2-40B4-BE49-F238E27FC236}">
                  <a16:creationId xmlns:a16="http://schemas.microsoft.com/office/drawing/2014/main" id="{4252E751-78E0-42E8-88F7-643871E3807C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76;p42">
              <a:extLst>
                <a:ext uri="{FF2B5EF4-FFF2-40B4-BE49-F238E27FC236}">
                  <a16:creationId xmlns:a16="http://schemas.microsoft.com/office/drawing/2014/main" id="{18B7F6C5-29B4-44A3-863F-CE0D43D4217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77;p42">
              <a:extLst>
                <a:ext uri="{FF2B5EF4-FFF2-40B4-BE49-F238E27FC236}">
                  <a16:creationId xmlns:a16="http://schemas.microsoft.com/office/drawing/2014/main" id="{94F9C317-7465-4515-9D63-4560A1A3E0A1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578;p42">
              <a:extLst>
                <a:ext uri="{FF2B5EF4-FFF2-40B4-BE49-F238E27FC236}">
                  <a16:creationId xmlns:a16="http://schemas.microsoft.com/office/drawing/2014/main" id="{EBC64483-4E7B-412B-8925-E20E7CA63A25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579;p42">
              <a:extLst>
                <a:ext uri="{FF2B5EF4-FFF2-40B4-BE49-F238E27FC236}">
                  <a16:creationId xmlns:a16="http://schemas.microsoft.com/office/drawing/2014/main" id="{F9E2D39B-AEE9-49B9-8D70-02BC946E835B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580;p42">
              <a:extLst>
                <a:ext uri="{FF2B5EF4-FFF2-40B4-BE49-F238E27FC236}">
                  <a16:creationId xmlns:a16="http://schemas.microsoft.com/office/drawing/2014/main" id="{8AB2AEC2-19C5-47FA-A8FA-CB5E1B35F414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581;p42">
              <a:extLst>
                <a:ext uri="{FF2B5EF4-FFF2-40B4-BE49-F238E27FC236}">
                  <a16:creationId xmlns:a16="http://schemas.microsoft.com/office/drawing/2014/main" id="{C9A78DED-4275-44E5-AB34-D40FFE548AE2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582;p42">
              <a:extLst>
                <a:ext uri="{FF2B5EF4-FFF2-40B4-BE49-F238E27FC236}">
                  <a16:creationId xmlns:a16="http://schemas.microsoft.com/office/drawing/2014/main" id="{77C6A8C3-D447-407A-9D48-576297117241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83;p42">
              <a:extLst>
                <a:ext uri="{FF2B5EF4-FFF2-40B4-BE49-F238E27FC236}">
                  <a16:creationId xmlns:a16="http://schemas.microsoft.com/office/drawing/2014/main" id="{FBE48F7A-22C5-4BEF-8EF4-EE7AD996F1F8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584;p42">
              <a:extLst>
                <a:ext uri="{FF2B5EF4-FFF2-40B4-BE49-F238E27FC236}">
                  <a16:creationId xmlns:a16="http://schemas.microsoft.com/office/drawing/2014/main" id="{48BD1B36-30DA-49C1-A42A-8FA7443A5B0C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85;p42">
              <a:extLst>
                <a:ext uri="{FF2B5EF4-FFF2-40B4-BE49-F238E27FC236}">
                  <a16:creationId xmlns:a16="http://schemas.microsoft.com/office/drawing/2014/main" id="{2489AA1A-7D1F-401C-9175-3DF5E92697D5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86;p42">
              <a:extLst>
                <a:ext uri="{FF2B5EF4-FFF2-40B4-BE49-F238E27FC236}">
                  <a16:creationId xmlns:a16="http://schemas.microsoft.com/office/drawing/2014/main" id="{DB4621FA-4B41-46E1-AE02-8C9A54E61F2E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87;p42">
              <a:extLst>
                <a:ext uri="{FF2B5EF4-FFF2-40B4-BE49-F238E27FC236}">
                  <a16:creationId xmlns:a16="http://schemas.microsoft.com/office/drawing/2014/main" id="{90A27ACD-E6AF-40E1-865B-5FD8F1BB5452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88;p42">
              <a:extLst>
                <a:ext uri="{FF2B5EF4-FFF2-40B4-BE49-F238E27FC236}">
                  <a16:creationId xmlns:a16="http://schemas.microsoft.com/office/drawing/2014/main" id="{F73317AA-A0EF-4C38-9B54-8B831500BB4D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89;p42">
              <a:extLst>
                <a:ext uri="{FF2B5EF4-FFF2-40B4-BE49-F238E27FC236}">
                  <a16:creationId xmlns:a16="http://schemas.microsoft.com/office/drawing/2014/main" id="{6A26B5DD-2928-4C65-9BB7-BC170187BD63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90;p42">
              <a:extLst>
                <a:ext uri="{FF2B5EF4-FFF2-40B4-BE49-F238E27FC236}">
                  <a16:creationId xmlns:a16="http://schemas.microsoft.com/office/drawing/2014/main" id="{037D9B69-105A-4154-B5BD-BAE6A0834DDB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91;p42">
              <a:extLst>
                <a:ext uri="{FF2B5EF4-FFF2-40B4-BE49-F238E27FC236}">
                  <a16:creationId xmlns:a16="http://schemas.microsoft.com/office/drawing/2014/main" id="{0B60A18B-9958-4ED4-8EBF-F46214BB19E0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92;p42">
              <a:extLst>
                <a:ext uri="{FF2B5EF4-FFF2-40B4-BE49-F238E27FC236}">
                  <a16:creationId xmlns:a16="http://schemas.microsoft.com/office/drawing/2014/main" id="{B41AD9F1-FEBB-4BB1-A324-4575A4884E54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93;p42">
              <a:extLst>
                <a:ext uri="{FF2B5EF4-FFF2-40B4-BE49-F238E27FC236}">
                  <a16:creationId xmlns:a16="http://schemas.microsoft.com/office/drawing/2014/main" id="{3731C1D5-BBF0-4C5E-98BD-379D67ED61FA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94;p42">
              <a:extLst>
                <a:ext uri="{FF2B5EF4-FFF2-40B4-BE49-F238E27FC236}">
                  <a16:creationId xmlns:a16="http://schemas.microsoft.com/office/drawing/2014/main" id="{F0044243-F5BA-457A-ABB1-ECE30B4F33D0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95;p42">
              <a:extLst>
                <a:ext uri="{FF2B5EF4-FFF2-40B4-BE49-F238E27FC236}">
                  <a16:creationId xmlns:a16="http://schemas.microsoft.com/office/drawing/2014/main" id="{4497D02C-0E99-4360-B0C6-795A5915339D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96;p42">
              <a:extLst>
                <a:ext uri="{FF2B5EF4-FFF2-40B4-BE49-F238E27FC236}">
                  <a16:creationId xmlns:a16="http://schemas.microsoft.com/office/drawing/2014/main" id="{69A127A7-2769-4793-869F-3A25C446B8B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97;p42">
              <a:extLst>
                <a:ext uri="{FF2B5EF4-FFF2-40B4-BE49-F238E27FC236}">
                  <a16:creationId xmlns:a16="http://schemas.microsoft.com/office/drawing/2014/main" id="{73C9B9D5-6283-4019-8101-41688AA9191D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98;p42">
              <a:extLst>
                <a:ext uri="{FF2B5EF4-FFF2-40B4-BE49-F238E27FC236}">
                  <a16:creationId xmlns:a16="http://schemas.microsoft.com/office/drawing/2014/main" id="{7811ACCA-7E1D-443B-8423-C5D407CBE199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99;p42">
              <a:extLst>
                <a:ext uri="{FF2B5EF4-FFF2-40B4-BE49-F238E27FC236}">
                  <a16:creationId xmlns:a16="http://schemas.microsoft.com/office/drawing/2014/main" id="{54A282F9-5B17-4E13-9FCB-8B49112922F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600;p42">
              <a:extLst>
                <a:ext uri="{FF2B5EF4-FFF2-40B4-BE49-F238E27FC236}">
                  <a16:creationId xmlns:a16="http://schemas.microsoft.com/office/drawing/2014/main" id="{068B01DB-2C8B-4A33-A6DE-C1E2DBC982A8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601;p42">
              <a:extLst>
                <a:ext uri="{FF2B5EF4-FFF2-40B4-BE49-F238E27FC236}">
                  <a16:creationId xmlns:a16="http://schemas.microsoft.com/office/drawing/2014/main" id="{129C28A5-AA4A-459D-9CAF-19E21A97E99F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602;p42">
              <a:extLst>
                <a:ext uri="{FF2B5EF4-FFF2-40B4-BE49-F238E27FC236}">
                  <a16:creationId xmlns:a16="http://schemas.microsoft.com/office/drawing/2014/main" id="{D87110F8-9E26-4A5B-BCF4-9928582091D2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603;p42">
              <a:extLst>
                <a:ext uri="{FF2B5EF4-FFF2-40B4-BE49-F238E27FC236}">
                  <a16:creationId xmlns:a16="http://schemas.microsoft.com/office/drawing/2014/main" id="{F7A8F4D1-D907-4BA2-A88C-B80E46BF1E84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604;p42">
              <a:extLst>
                <a:ext uri="{FF2B5EF4-FFF2-40B4-BE49-F238E27FC236}">
                  <a16:creationId xmlns:a16="http://schemas.microsoft.com/office/drawing/2014/main" id="{5D1DD746-EDFD-4B2F-AA44-308E978E577A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605;p42">
              <a:extLst>
                <a:ext uri="{FF2B5EF4-FFF2-40B4-BE49-F238E27FC236}">
                  <a16:creationId xmlns:a16="http://schemas.microsoft.com/office/drawing/2014/main" id="{220AD18F-62DB-4025-BE20-FE9B0C10C952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6;p42">
              <a:extLst>
                <a:ext uri="{FF2B5EF4-FFF2-40B4-BE49-F238E27FC236}">
                  <a16:creationId xmlns:a16="http://schemas.microsoft.com/office/drawing/2014/main" id="{4F1A34A7-741F-4584-85B0-6EFAA5FB4119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07;p42">
              <a:extLst>
                <a:ext uri="{FF2B5EF4-FFF2-40B4-BE49-F238E27FC236}">
                  <a16:creationId xmlns:a16="http://schemas.microsoft.com/office/drawing/2014/main" id="{8927038D-ACC5-451D-95A8-97D696F64B0B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08;p42">
              <a:extLst>
                <a:ext uri="{FF2B5EF4-FFF2-40B4-BE49-F238E27FC236}">
                  <a16:creationId xmlns:a16="http://schemas.microsoft.com/office/drawing/2014/main" id="{AEAE3EEF-F191-4478-97EE-6362951D0AB2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09;p42">
              <a:extLst>
                <a:ext uri="{FF2B5EF4-FFF2-40B4-BE49-F238E27FC236}">
                  <a16:creationId xmlns:a16="http://schemas.microsoft.com/office/drawing/2014/main" id="{A7CC7D3E-3171-4995-A185-9108562A222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10;p42">
              <a:extLst>
                <a:ext uri="{FF2B5EF4-FFF2-40B4-BE49-F238E27FC236}">
                  <a16:creationId xmlns:a16="http://schemas.microsoft.com/office/drawing/2014/main" id="{0E1B7334-F7FA-44D4-9849-CF9F2FB73775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11;p42">
              <a:extLst>
                <a:ext uri="{FF2B5EF4-FFF2-40B4-BE49-F238E27FC236}">
                  <a16:creationId xmlns:a16="http://schemas.microsoft.com/office/drawing/2014/main" id="{04522401-6BAC-425F-8119-F29C3523C0FF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8612;p42">
              <a:extLst>
                <a:ext uri="{FF2B5EF4-FFF2-40B4-BE49-F238E27FC236}">
                  <a16:creationId xmlns:a16="http://schemas.microsoft.com/office/drawing/2014/main" id="{4063FC87-FCB1-46BB-A475-AF14049D8B39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377" name="Google Shape;8613;p42">
                <a:extLst>
                  <a:ext uri="{FF2B5EF4-FFF2-40B4-BE49-F238E27FC236}">
                    <a16:creationId xmlns:a16="http://schemas.microsoft.com/office/drawing/2014/main" id="{330E1656-6C51-45B6-A9D6-C364E27051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614;p42">
                <a:extLst>
                  <a:ext uri="{FF2B5EF4-FFF2-40B4-BE49-F238E27FC236}">
                    <a16:creationId xmlns:a16="http://schemas.microsoft.com/office/drawing/2014/main" id="{FCBBCD7F-406F-4533-97FB-E4CE2051A9C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615;p42">
                <a:extLst>
                  <a:ext uri="{FF2B5EF4-FFF2-40B4-BE49-F238E27FC236}">
                    <a16:creationId xmlns:a16="http://schemas.microsoft.com/office/drawing/2014/main" id="{100D7037-05E0-4B0D-B0CD-84DEB76567A3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8616;p42">
                <a:extLst>
                  <a:ext uri="{FF2B5EF4-FFF2-40B4-BE49-F238E27FC236}">
                    <a16:creationId xmlns:a16="http://schemas.microsoft.com/office/drawing/2014/main" id="{DA27FD74-5F55-4F7D-ABB8-69A66EB6FA2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8617;p42">
                <a:extLst>
                  <a:ext uri="{FF2B5EF4-FFF2-40B4-BE49-F238E27FC236}">
                    <a16:creationId xmlns:a16="http://schemas.microsoft.com/office/drawing/2014/main" id="{DBE22A8E-9BED-41A4-B2F4-0FC685A8B12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618;p42">
                <a:extLst>
                  <a:ext uri="{FF2B5EF4-FFF2-40B4-BE49-F238E27FC236}">
                    <a16:creationId xmlns:a16="http://schemas.microsoft.com/office/drawing/2014/main" id="{11030FDE-FDFF-439A-BD78-2028D30B7A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8619;p42">
                <a:extLst>
                  <a:ext uri="{FF2B5EF4-FFF2-40B4-BE49-F238E27FC236}">
                    <a16:creationId xmlns:a16="http://schemas.microsoft.com/office/drawing/2014/main" id="{62CFB7EB-00CC-442E-BFBE-C5319E580AF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620;p42">
                <a:extLst>
                  <a:ext uri="{FF2B5EF4-FFF2-40B4-BE49-F238E27FC236}">
                    <a16:creationId xmlns:a16="http://schemas.microsoft.com/office/drawing/2014/main" id="{029686CA-E329-4347-80AE-77190532BA53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621;p42">
                <a:extLst>
                  <a:ext uri="{FF2B5EF4-FFF2-40B4-BE49-F238E27FC236}">
                    <a16:creationId xmlns:a16="http://schemas.microsoft.com/office/drawing/2014/main" id="{DDCAF323-B0A4-4CE3-88CC-9B859435E502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8622;p42">
                <a:extLst>
                  <a:ext uri="{FF2B5EF4-FFF2-40B4-BE49-F238E27FC236}">
                    <a16:creationId xmlns:a16="http://schemas.microsoft.com/office/drawing/2014/main" id="{76196154-2CAD-4B86-9CD6-899A05581B2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8623;p42">
                <a:extLst>
                  <a:ext uri="{FF2B5EF4-FFF2-40B4-BE49-F238E27FC236}">
                    <a16:creationId xmlns:a16="http://schemas.microsoft.com/office/drawing/2014/main" id="{54B57309-ADD5-4927-9F60-538F916765F3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624;p42">
                <a:extLst>
                  <a:ext uri="{FF2B5EF4-FFF2-40B4-BE49-F238E27FC236}">
                    <a16:creationId xmlns:a16="http://schemas.microsoft.com/office/drawing/2014/main" id="{4D56DCB3-17DC-4B31-B326-2FFB8FEC9AE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625;p42">
                <a:extLst>
                  <a:ext uri="{FF2B5EF4-FFF2-40B4-BE49-F238E27FC236}">
                    <a16:creationId xmlns:a16="http://schemas.microsoft.com/office/drawing/2014/main" id="{D57334B9-F33D-4119-93B1-3E3214E8E95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626;p42">
                <a:extLst>
                  <a:ext uri="{FF2B5EF4-FFF2-40B4-BE49-F238E27FC236}">
                    <a16:creationId xmlns:a16="http://schemas.microsoft.com/office/drawing/2014/main" id="{061E93BB-1BE2-4A2B-BCA2-C70F3604805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627;p42">
                <a:extLst>
                  <a:ext uri="{FF2B5EF4-FFF2-40B4-BE49-F238E27FC236}">
                    <a16:creationId xmlns:a16="http://schemas.microsoft.com/office/drawing/2014/main" id="{909A3E15-DF52-44CA-907C-1CE9B7A2E78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628;p42">
                <a:extLst>
                  <a:ext uri="{FF2B5EF4-FFF2-40B4-BE49-F238E27FC236}">
                    <a16:creationId xmlns:a16="http://schemas.microsoft.com/office/drawing/2014/main" id="{36E73D7E-E863-45A8-8F88-723FBFAFDF6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629;p42">
                <a:extLst>
                  <a:ext uri="{FF2B5EF4-FFF2-40B4-BE49-F238E27FC236}">
                    <a16:creationId xmlns:a16="http://schemas.microsoft.com/office/drawing/2014/main" id="{5D435116-AB47-403D-A53D-E9B0B9D8440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630;p42">
                <a:extLst>
                  <a:ext uri="{FF2B5EF4-FFF2-40B4-BE49-F238E27FC236}">
                    <a16:creationId xmlns:a16="http://schemas.microsoft.com/office/drawing/2014/main" id="{342A50BB-A24F-4B7F-84B8-774508D75AD3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31;p42">
                <a:extLst>
                  <a:ext uri="{FF2B5EF4-FFF2-40B4-BE49-F238E27FC236}">
                    <a16:creationId xmlns:a16="http://schemas.microsoft.com/office/drawing/2014/main" id="{A90EA4FB-DD95-405B-95B2-AACBF6CA8A06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632;p42">
                <a:extLst>
                  <a:ext uri="{FF2B5EF4-FFF2-40B4-BE49-F238E27FC236}">
                    <a16:creationId xmlns:a16="http://schemas.microsoft.com/office/drawing/2014/main" id="{92F58EF7-152A-48F2-AAAF-9B72CA6E97C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633;p42">
                <a:extLst>
                  <a:ext uri="{FF2B5EF4-FFF2-40B4-BE49-F238E27FC236}">
                    <a16:creationId xmlns:a16="http://schemas.microsoft.com/office/drawing/2014/main" id="{9100F416-8C18-45E0-B2D6-382396953133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634;p42">
                <a:extLst>
                  <a:ext uri="{FF2B5EF4-FFF2-40B4-BE49-F238E27FC236}">
                    <a16:creationId xmlns:a16="http://schemas.microsoft.com/office/drawing/2014/main" id="{64AAB43B-5F11-4967-AD70-F1AE636A6D3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8635;p42">
                <a:extLst>
                  <a:ext uri="{FF2B5EF4-FFF2-40B4-BE49-F238E27FC236}">
                    <a16:creationId xmlns:a16="http://schemas.microsoft.com/office/drawing/2014/main" id="{DD2D4824-9D0A-4440-8C9B-EFDCBE08E53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8636;p42">
                <a:extLst>
                  <a:ext uri="{FF2B5EF4-FFF2-40B4-BE49-F238E27FC236}">
                    <a16:creationId xmlns:a16="http://schemas.microsoft.com/office/drawing/2014/main" id="{2281F67F-85CD-4A4E-950C-1A0D376B08E9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8637;p42">
                <a:extLst>
                  <a:ext uri="{FF2B5EF4-FFF2-40B4-BE49-F238E27FC236}">
                    <a16:creationId xmlns:a16="http://schemas.microsoft.com/office/drawing/2014/main" id="{1253C589-E08B-4D77-BA30-BE623FB1AE23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8638;p42">
              <a:extLst>
                <a:ext uri="{FF2B5EF4-FFF2-40B4-BE49-F238E27FC236}">
                  <a16:creationId xmlns:a16="http://schemas.microsoft.com/office/drawing/2014/main" id="{057011F4-CC82-4ACB-8B4B-D703097288A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39;p42">
              <a:extLst>
                <a:ext uri="{FF2B5EF4-FFF2-40B4-BE49-F238E27FC236}">
                  <a16:creationId xmlns:a16="http://schemas.microsoft.com/office/drawing/2014/main" id="{001AF767-3993-4514-8A43-1E9D44E5A82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40;p42">
              <a:extLst>
                <a:ext uri="{FF2B5EF4-FFF2-40B4-BE49-F238E27FC236}">
                  <a16:creationId xmlns:a16="http://schemas.microsoft.com/office/drawing/2014/main" id="{9669524B-651F-4B12-88C7-CD00EB60EA5C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41;p42">
              <a:extLst>
                <a:ext uri="{FF2B5EF4-FFF2-40B4-BE49-F238E27FC236}">
                  <a16:creationId xmlns:a16="http://schemas.microsoft.com/office/drawing/2014/main" id="{5347E22C-642C-4E50-9D3A-287847CB933F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42;p42">
              <a:extLst>
                <a:ext uri="{FF2B5EF4-FFF2-40B4-BE49-F238E27FC236}">
                  <a16:creationId xmlns:a16="http://schemas.microsoft.com/office/drawing/2014/main" id="{44425248-F08B-4C4D-B60E-74F8EF1A49AB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43;p42">
              <a:extLst>
                <a:ext uri="{FF2B5EF4-FFF2-40B4-BE49-F238E27FC236}">
                  <a16:creationId xmlns:a16="http://schemas.microsoft.com/office/drawing/2014/main" id="{50A75F9D-D17B-4AD6-BF2C-5A98B695096D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44;p42">
              <a:extLst>
                <a:ext uri="{FF2B5EF4-FFF2-40B4-BE49-F238E27FC236}">
                  <a16:creationId xmlns:a16="http://schemas.microsoft.com/office/drawing/2014/main" id="{0FF3A83C-3129-4C93-A3AA-B6D74B72909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45;p42">
              <a:extLst>
                <a:ext uri="{FF2B5EF4-FFF2-40B4-BE49-F238E27FC236}">
                  <a16:creationId xmlns:a16="http://schemas.microsoft.com/office/drawing/2014/main" id="{95C74C95-1D33-46C6-BA4A-223D855CF437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46;p42">
              <a:extLst>
                <a:ext uri="{FF2B5EF4-FFF2-40B4-BE49-F238E27FC236}">
                  <a16:creationId xmlns:a16="http://schemas.microsoft.com/office/drawing/2014/main" id="{6AA857C3-E48E-4835-9115-0F0DDCABE016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47;p42">
              <a:extLst>
                <a:ext uri="{FF2B5EF4-FFF2-40B4-BE49-F238E27FC236}">
                  <a16:creationId xmlns:a16="http://schemas.microsoft.com/office/drawing/2014/main" id="{8F1D8B2C-4E61-4501-A724-F9B55A10F892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48;p42">
              <a:extLst>
                <a:ext uri="{FF2B5EF4-FFF2-40B4-BE49-F238E27FC236}">
                  <a16:creationId xmlns:a16="http://schemas.microsoft.com/office/drawing/2014/main" id="{660280E2-4CF7-49AA-BD16-9613ABED32CC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649;p42">
              <a:extLst>
                <a:ext uri="{FF2B5EF4-FFF2-40B4-BE49-F238E27FC236}">
                  <a16:creationId xmlns:a16="http://schemas.microsoft.com/office/drawing/2014/main" id="{40576782-C1A7-4545-B94A-FDDAD3047B60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650;p42">
              <a:extLst>
                <a:ext uri="{FF2B5EF4-FFF2-40B4-BE49-F238E27FC236}">
                  <a16:creationId xmlns:a16="http://schemas.microsoft.com/office/drawing/2014/main" id="{48DB40C2-4AF9-42A9-B042-0EEF76E1728F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651;p42">
              <a:extLst>
                <a:ext uri="{FF2B5EF4-FFF2-40B4-BE49-F238E27FC236}">
                  <a16:creationId xmlns:a16="http://schemas.microsoft.com/office/drawing/2014/main" id="{AA74F17A-CB1C-4890-AFCB-5F26487C57BC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652;p42">
              <a:extLst>
                <a:ext uri="{FF2B5EF4-FFF2-40B4-BE49-F238E27FC236}">
                  <a16:creationId xmlns:a16="http://schemas.microsoft.com/office/drawing/2014/main" id="{6F4DEBBD-C2E5-41ED-8100-F02A9490AEE5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653;p42">
              <a:extLst>
                <a:ext uri="{FF2B5EF4-FFF2-40B4-BE49-F238E27FC236}">
                  <a16:creationId xmlns:a16="http://schemas.microsoft.com/office/drawing/2014/main" id="{BC71C082-AFFE-4EE4-AB16-C461E8CA855F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654;p42">
              <a:extLst>
                <a:ext uri="{FF2B5EF4-FFF2-40B4-BE49-F238E27FC236}">
                  <a16:creationId xmlns:a16="http://schemas.microsoft.com/office/drawing/2014/main" id="{94C21941-9C74-4E87-B06B-55874ADCAC7E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655;p42">
              <a:extLst>
                <a:ext uri="{FF2B5EF4-FFF2-40B4-BE49-F238E27FC236}">
                  <a16:creationId xmlns:a16="http://schemas.microsoft.com/office/drawing/2014/main" id="{4793EDA5-F038-4770-BDB8-D6B830C40C78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656;p42">
              <a:extLst>
                <a:ext uri="{FF2B5EF4-FFF2-40B4-BE49-F238E27FC236}">
                  <a16:creationId xmlns:a16="http://schemas.microsoft.com/office/drawing/2014/main" id="{1383F417-D6AB-4A5D-8DE9-18630FA58F3D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657;p42">
              <a:extLst>
                <a:ext uri="{FF2B5EF4-FFF2-40B4-BE49-F238E27FC236}">
                  <a16:creationId xmlns:a16="http://schemas.microsoft.com/office/drawing/2014/main" id="{5D8E1808-7B91-4B64-9751-7B49D4EB5B16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658;p42">
              <a:extLst>
                <a:ext uri="{FF2B5EF4-FFF2-40B4-BE49-F238E27FC236}">
                  <a16:creationId xmlns:a16="http://schemas.microsoft.com/office/drawing/2014/main" id="{B80BF6EE-8DDD-43B3-8EE8-63360FA59895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659;p42">
              <a:extLst>
                <a:ext uri="{FF2B5EF4-FFF2-40B4-BE49-F238E27FC236}">
                  <a16:creationId xmlns:a16="http://schemas.microsoft.com/office/drawing/2014/main" id="{2F3812C0-868B-4D99-BAF6-E2D5AAF47102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660;p42">
              <a:extLst>
                <a:ext uri="{FF2B5EF4-FFF2-40B4-BE49-F238E27FC236}">
                  <a16:creationId xmlns:a16="http://schemas.microsoft.com/office/drawing/2014/main" id="{64CF963F-4954-41B9-B3B4-91AF431376E9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661;p42">
              <a:extLst>
                <a:ext uri="{FF2B5EF4-FFF2-40B4-BE49-F238E27FC236}">
                  <a16:creationId xmlns:a16="http://schemas.microsoft.com/office/drawing/2014/main" id="{901874EF-8A66-400B-9242-F31333AF1008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62;p42">
              <a:extLst>
                <a:ext uri="{FF2B5EF4-FFF2-40B4-BE49-F238E27FC236}">
                  <a16:creationId xmlns:a16="http://schemas.microsoft.com/office/drawing/2014/main" id="{730141E5-D75F-47D9-A3E0-6C2D9035319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63;p42">
              <a:extLst>
                <a:ext uri="{FF2B5EF4-FFF2-40B4-BE49-F238E27FC236}">
                  <a16:creationId xmlns:a16="http://schemas.microsoft.com/office/drawing/2014/main" id="{72D7269E-8CBB-4AB9-9AA9-67F60F69C3A1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64;p42">
              <a:extLst>
                <a:ext uri="{FF2B5EF4-FFF2-40B4-BE49-F238E27FC236}">
                  <a16:creationId xmlns:a16="http://schemas.microsoft.com/office/drawing/2014/main" id="{F2964869-541B-4E6B-BBB0-F09119E6D2C5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65;p42">
              <a:extLst>
                <a:ext uri="{FF2B5EF4-FFF2-40B4-BE49-F238E27FC236}">
                  <a16:creationId xmlns:a16="http://schemas.microsoft.com/office/drawing/2014/main" id="{9237744E-1CFC-43BE-9EEF-523A26ABEB7F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66;p42">
              <a:extLst>
                <a:ext uri="{FF2B5EF4-FFF2-40B4-BE49-F238E27FC236}">
                  <a16:creationId xmlns:a16="http://schemas.microsoft.com/office/drawing/2014/main" id="{392398C2-B193-403A-91CF-54E806975547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67;p42">
              <a:extLst>
                <a:ext uri="{FF2B5EF4-FFF2-40B4-BE49-F238E27FC236}">
                  <a16:creationId xmlns:a16="http://schemas.microsoft.com/office/drawing/2014/main" id="{948E0B30-D6E8-4384-B2F3-3DDF03180302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8;p42">
              <a:extLst>
                <a:ext uri="{FF2B5EF4-FFF2-40B4-BE49-F238E27FC236}">
                  <a16:creationId xmlns:a16="http://schemas.microsoft.com/office/drawing/2014/main" id="{BEDE1BE4-FC4F-4D63-900E-8E48300A5BBF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9;p42">
              <a:extLst>
                <a:ext uri="{FF2B5EF4-FFF2-40B4-BE49-F238E27FC236}">
                  <a16:creationId xmlns:a16="http://schemas.microsoft.com/office/drawing/2014/main" id="{125F16D4-B16A-46F4-B177-4D120DF136B6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70;p42">
              <a:extLst>
                <a:ext uri="{FF2B5EF4-FFF2-40B4-BE49-F238E27FC236}">
                  <a16:creationId xmlns:a16="http://schemas.microsoft.com/office/drawing/2014/main" id="{9B2981C2-8762-4FC7-A174-38304F321226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71;p42">
              <a:extLst>
                <a:ext uri="{FF2B5EF4-FFF2-40B4-BE49-F238E27FC236}">
                  <a16:creationId xmlns:a16="http://schemas.microsoft.com/office/drawing/2014/main" id="{3B81BAA9-543E-4B3B-80C3-E203A6B77608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72;p42">
              <a:extLst>
                <a:ext uri="{FF2B5EF4-FFF2-40B4-BE49-F238E27FC236}">
                  <a16:creationId xmlns:a16="http://schemas.microsoft.com/office/drawing/2014/main" id="{2332E6D7-A135-4D06-AD9A-CCD41A724886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73;p42">
              <a:extLst>
                <a:ext uri="{FF2B5EF4-FFF2-40B4-BE49-F238E27FC236}">
                  <a16:creationId xmlns:a16="http://schemas.microsoft.com/office/drawing/2014/main" id="{06444CBA-FA31-4438-942C-22A90D72AB08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74;p42">
              <a:extLst>
                <a:ext uri="{FF2B5EF4-FFF2-40B4-BE49-F238E27FC236}">
                  <a16:creationId xmlns:a16="http://schemas.microsoft.com/office/drawing/2014/main" id="{AB284525-2572-4921-A727-A4AF31E42E9E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75;p42">
              <a:extLst>
                <a:ext uri="{FF2B5EF4-FFF2-40B4-BE49-F238E27FC236}">
                  <a16:creationId xmlns:a16="http://schemas.microsoft.com/office/drawing/2014/main" id="{95FADC4E-4B5D-4998-B8D6-A5ACC239C75D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6;p42">
              <a:extLst>
                <a:ext uri="{FF2B5EF4-FFF2-40B4-BE49-F238E27FC236}">
                  <a16:creationId xmlns:a16="http://schemas.microsoft.com/office/drawing/2014/main" id="{3168C76D-5A80-41BA-84B3-E82AE216F6AA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77;p42">
              <a:extLst>
                <a:ext uri="{FF2B5EF4-FFF2-40B4-BE49-F238E27FC236}">
                  <a16:creationId xmlns:a16="http://schemas.microsoft.com/office/drawing/2014/main" id="{8B1EF244-3A97-426D-A308-1DAF3EBEED06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78;p42">
              <a:extLst>
                <a:ext uri="{FF2B5EF4-FFF2-40B4-BE49-F238E27FC236}">
                  <a16:creationId xmlns:a16="http://schemas.microsoft.com/office/drawing/2014/main" id="{3B6C1178-56CF-42B3-A9F5-8C779309212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79;p42">
              <a:extLst>
                <a:ext uri="{FF2B5EF4-FFF2-40B4-BE49-F238E27FC236}">
                  <a16:creationId xmlns:a16="http://schemas.microsoft.com/office/drawing/2014/main" id="{2CBCAA45-8DFF-493A-BD90-54773F107289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80;p42">
              <a:extLst>
                <a:ext uri="{FF2B5EF4-FFF2-40B4-BE49-F238E27FC236}">
                  <a16:creationId xmlns:a16="http://schemas.microsoft.com/office/drawing/2014/main" id="{AFD3E012-C1E1-4ADF-9584-0561A0B3A8E5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81;p42">
              <a:extLst>
                <a:ext uri="{FF2B5EF4-FFF2-40B4-BE49-F238E27FC236}">
                  <a16:creationId xmlns:a16="http://schemas.microsoft.com/office/drawing/2014/main" id="{4C1C875A-3522-4D4E-807D-43AC5F196FE7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82;p42">
              <a:extLst>
                <a:ext uri="{FF2B5EF4-FFF2-40B4-BE49-F238E27FC236}">
                  <a16:creationId xmlns:a16="http://schemas.microsoft.com/office/drawing/2014/main" id="{3B1CE25C-7B7B-41CC-BFCC-D37B3D116DDB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83;p42">
              <a:extLst>
                <a:ext uri="{FF2B5EF4-FFF2-40B4-BE49-F238E27FC236}">
                  <a16:creationId xmlns:a16="http://schemas.microsoft.com/office/drawing/2014/main" id="{B3E314F8-A7AD-4345-AF43-1237D44B545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4;p42">
              <a:extLst>
                <a:ext uri="{FF2B5EF4-FFF2-40B4-BE49-F238E27FC236}">
                  <a16:creationId xmlns:a16="http://schemas.microsoft.com/office/drawing/2014/main" id="{F2C19921-EB55-4BFC-A90F-BF34166721AA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5;p42">
              <a:extLst>
                <a:ext uri="{FF2B5EF4-FFF2-40B4-BE49-F238E27FC236}">
                  <a16:creationId xmlns:a16="http://schemas.microsoft.com/office/drawing/2014/main" id="{2BAF86E7-4444-4EE9-94A8-438CFE3A2FEE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86;p42">
              <a:extLst>
                <a:ext uri="{FF2B5EF4-FFF2-40B4-BE49-F238E27FC236}">
                  <a16:creationId xmlns:a16="http://schemas.microsoft.com/office/drawing/2014/main" id="{E4CDBF50-FA2B-4ADF-B12D-EA09955FC7F0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687;p42">
              <a:extLst>
                <a:ext uri="{FF2B5EF4-FFF2-40B4-BE49-F238E27FC236}">
                  <a16:creationId xmlns:a16="http://schemas.microsoft.com/office/drawing/2014/main" id="{F98C2836-95B6-46AF-959F-EECC05DCAA2F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688;p42">
              <a:extLst>
                <a:ext uri="{FF2B5EF4-FFF2-40B4-BE49-F238E27FC236}">
                  <a16:creationId xmlns:a16="http://schemas.microsoft.com/office/drawing/2014/main" id="{7D559AEE-94A3-4B08-A166-C40BD9C76566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689;p42">
              <a:extLst>
                <a:ext uri="{FF2B5EF4-FFF2-40B4-BE49-F238E27FC236}">
                  <a16:creationId xmlns:a16="http://schemas.microsoft.com/office/drawing/2014/main" id="{C1A0B213-C4F6-4CA7-A97D-B7608E1AD1BB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690;p42">
              <a:extLst>
                <a:ext uri="{FF2B5EF4-FFF2-40B4-BE49-F238E27FC236}">
                  <a16:creationId xmlns:a16="http://schemas.microsoft.com/office/drawing/2014/main" id="{FEFA39F8-1612-4D23-8EA8-3423E6ED81D1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691;p42">
              <a:extLst>
                <a:ext uri="{FF2B5EF4-FFF2-40B4-BE49-F238E27FC236}">
                  <a16:creationId xmlns:a16="http://schemas.microsoft.com/office/drawing/2014/main" id="{EEE3E842-54DC-4DC8-8425-18E4B142280D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692;p42">
              <a:extLst>
                <a:ext uri="{FF2B5EF4-FFF2-40B4-BE49-F238E27FC236}">
                  <a16:creationId xmlns:a16="http://schemas.microsoft.com/office/drawing/2014/main" id="{A0EC7E70-71A4-4769-9A21-E7856C3117E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693;p42">
              <a:extLst>
                <a:ext uri="{FF2B5EF4-FFF2-40B4-BE49-F238E27FC236}">
                  <a16:creationId xmlns:a16="http://schemas.microsoft.com/office/drawing/2014/main" id="{2F47AE1E-83B7-4419-A749-3E6D19CA010E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94;p42">
              <a:extLst>
                <a:ext uri="{FF2B5EF4-FFF2-40B4-BE49-F238E27FC236}">
                  <a16:creationId xmlns:a16="http://schemas.microsoft.com/office/drawing/2014/main" id="{FFBFCBA5-93BB-447A-82E4-6CA7B07C48F5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695;p42">
              <a:extLst>
                <a:ext uri="{FF2B5EF4-FFF2-40B4-BE49-F238E27FC236}">
                  <a16:creationId xmlns:a16="http://schemas.microsoft.com/office/drawing/2014/main" id="{E5AA3AF7-5256-4D0D-8D3D-61343CA4ACB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696;p42">
              <a:extLst>
                <a:ext uri="{FF2B5EF4-FFF2-40B4-BE49-F238E27FC236}">
                  <a16:creationId xmlns:a16="http://schemas.microsoft.com/office/drawing/2014/main" id="{A8BC1396-97AD-43F7-ACB3-1D28205592C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697;p42">
              <a:extLst>
                <a:ext uri="{FF2B5EF4-FFF2-40B4-BE49-F238E27FC236}">
                  <a16:creationId xmlns:a16="http://schemas.microsoft.com/office/drawing/2014/main" id="{8081F5BD-406B-4096-9FA5-E55792816254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698;p42">
              <a:extLst>
                <a:ext uri="{FF2B5EF4-FFF2-40B4-BE49-F238E27FC236}">
                  <a16:creationId xmlns:a16="http://schemas.microsoft.com/office/drawing/2014/main" id="{1F6E3D9F-00BA-42E8-A982-5CB193DBB08F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699;p42">
              <a:extLst>
                <a:ext uri="{FF2B5EF4-FFF2-40B4-BE49-F238E27FC236}">
                  <a16:creationId xmlns:a16="http://schemas.microsoft.com/office/drawing/2014/main" id="{18A410BD-50BE-4C41-BD93-9B61ECB6EA5D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700;p42">
              <a:extLst>
                <a:ext uri="{FF2B5EF4-FFF2-40B4-BE49-F238E27FC236}">
                  <a16:creationId xmlns:a16="http://schemas.microsoft.com/office/drawing/2014/main" id="{957F710E-FC04-42F4-81BE-F0744D814087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01;p42">
              <a:extLst>
                <a:ext uri="{FF2B5EF4-FFF2-40B4-BE49-F238E27FC236}">
                  <a16:creationId xmlns:a16="http://schemas.microsoft.com/office/drawing/2014/main" id="{5EE23EF7-F726-4222-B1A5-CCBF3D49D62A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02;p42">
              <a:extLst>
                <a:ext uri="{FF2B5EF4-FFF2-40B4-BE49-F238E27FC236}">
                  <a16:creationId xmlns:a16="http://schemas.microsoft.com/office/drawing/2014/main" id="{10DF5C65-65EF-4DB1-B041-D56ECF1EF975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03;p42">
              <a:extLst>
                <a:ext uri="{FF2B5EF4-FFF2-40B4-BE49-F238E27FC236}">
                  <a16:creationId xmlns:a16="http://schemas.microsoft.com/office/drawing/2014/main" id="{802F5D3D-E055-4512-A8A0-9129AE7671B0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04;p42">
              <a:extLst>
                <a:ext uri="{FF2B5EF4-FFF2-40B4-BE49-F238E27FC236}">
                  <a16:creationId xmlns:a16="http://schemas.microsoft.com/office/drawing/2014/main" id="{91E468EB-2193-4CFE-9F0D-1AF9EB357767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05;p42">
              <a:extLst>
                <a:ext uri="{FF2B5EF4-FFF2-40B4-BE49-F238E27FC236}">
                  <a16:creationId xmlns:a16="http://schemas.microsoft.com/office/drawing/2014/main" id="{48D316C8-B8BB-4C2D-8C07-C733AAFFBA44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06;p42">
              <a:extLst>
                <a:ext uri="{FF2B5EF4-FFF2-40B4-BE49-F238E27FC236}">
                  <a16:creationId xmlns:a16="http://schemas.microsoft.com/office/drawing/2014/main" id="{A045BFE9-DD92-4C14-A77E-D55DCF5EC01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707;p42">
              <a:extLst>
                <a:ext uri="{FF2B5EF4-FFF2-40B4-BE49-F238E27FC236}">
                  <a16:creationId xmlns:a16="http://schemas.microsoft.com/office/drawing/2014/main" id="{7CE71252-8C43-4B24-9214-6713CAF65525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708;p42">
              <a:extLst>
                <a:ext uri="{FF2B5EF4-FFF2-40B4-BE49-F238E27FC236}">
                  <a16:creationId xmlns:a16="http://schemas.microsoft.com/office/drawing/2014/main" id="{69FB1291-9CC0-485E-B5EB-884B1C1AD267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09;p42">
              <a:extLst>
                <a:ext uri="{FF2B5EF4-FFF2-40B4-BE49-F238E27FC236}">
                  <a16:creationId xmlns:a16="http://schemas.microsoft.com/office/drawing/2014/main" id="{20DCE288-234C-4E68-B29F-C671E6D0F06B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10;p42">
              <a:extLst>
                <a:ext uri="{FF2B5EF4-FFF2-40B4-BE49-F238E27FC236}">
                  <a16:creationId xmlns:a16="http://schemas.microsoft.com/office/drawing/2014/main" id="{7ED898DB-E718-42F1-858E-98D63B85D167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1;p42">
              <a:extLst>
                <a:ext uri="{FF2B5EF4-FFF2-40B4-BE49-F238E27FC236}">
                  <a16:creationId xmlns:a16="http://schemas.microsoft.com/office/drawing/2014/main" id="{FCA08EBE-F83D-4783-8586-53C14CD2A54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12;p42">
              <a:extLst>
                <a:ext uri="{FF2B5EF4-FFF2-40B4-BE49-F238E27FC236}">
                  <a16:creationId xmlns:a16="http://schemas.microsoft.com/office/drawing/2014/main" id="{AAEA7353-4273-4E69-B191-6E183B2FBF51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13;p42">
              <a:extLst>
                <a:ext uri="{FF2B5EF4-FFF2-40B4-BE49-F238E27FC236}">
                  <a16:creationId xmlns:a16="http://schemas.microsoft.com/office/drawing/2014/main" id="{A1ECC85C-CD17-47FD-AED1-8F267244B82E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14;p42">
              <a:extLst>
                <a:ext uri="{FF2B5EF4-FFF2-40B4-BE49-F238E27FC236}">
                  <a16:creationId xmlns:a16="http://schemas.microsoft.com/office/drawing/2014/main" id="{289D8382-236D-4104-A076-E1FDBA079C2A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15;p42">
              <a:extLst>
                <a:ext uri="{FF2B5EF4-FFF2-40B4-BE49-F238E27FC236}">
                  <a16:creationId xmlns:a16="http://schemas.microsoft.com/office/drawing/2014/main" id="{C2285B6C-E0E5-4E52-8195-72A6A88234E1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16;p42">
              <a:extLst>
                <a:ext uri="{FF2B5EF4-FFF2-40B4-BE49-F238E27FC236}">
                  <a16:creationId xmlns:a16="http://schemas.microsoft.com/office/drawing/2014/main" id="{323061D0-F3FE-4E14-8515-59CDC815CA5B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17;p42">
              <a:extLst>
                <a:ext uri="{FF2B5EF4-FFF2-40B4-BE49-F238E27FC236}">
                  <a16:creationId xmlns:a16="http://schemas.microsoft.com/office/drawing/2014/main" id="{63E3ECC2-6462-40BD-92F5-486A699A7198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8;p42">
              <a:extLst>
                <a:ext uri="{FF2B5EF4-FFF2-40B4-BE49-F238E27FC236}">
                  <a16:creationId xmlns:a16="http://schemas.microsoft.com/office/drawing/2014/main" id="{53BD4765-8305-4ADE-A1B7-C628651DB25F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19;p42">
              <a:extLst>
                <a:ext uri="{FF2B5EF4-FFF2-40B4-BE49-F238E27FC236}">
                  <a16:creationId xmlns:a16="http://schemas.microsoft.com/office/drawing/2014/main" id="{6D9DE7FC-8C5A-4921-B295-750E4367EE2D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20;p42">
              <a:extLst>
                <a:ext uri="{FF2B5EF4-FFF2-40B4-BE49-F238E27FC236}">
                  <a16:creationId xmlns:a16="http://schemas.microsoft.com/office/drawing/2014/main" id="{327E6B33-F0CB-4866-A290-A4E44D0D47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21;p42">
              <a:extLst>
                <a:ext uri="{FF2B5EF4-FFF2-40B4-BE49-F238E27FC236}">
                  <a16:creationId xmlns:a16="http://schemas.microsoft.com/office/drawing/2014/main" id="{3A2680E1-0D10-43C3-BC05-E080F9B2C31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22;p42">
              <a:extLst>
                <a:ext uri="{FF2B5EF4-FFF2-40B4-BE49-F238E27FC236}">
                  <a16:creationId xmlns:a16="http://schemas.microsoft.com/office/drawing/2014/main" id="{F88DC464-D83E-4315-9B6C-DAD18B40BCB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23;p42">
              <a:extLst>
                <a:ext uri="{FF2B5EF4-FFF2-40B4-BE49-F238E27FC236}">
                  <a16:creationId xmlns:a16="http://schemas.microsoft.com/office/drawing/2014/main" id="{48D446DD-D791-433A-B6EC-9537BF61BFB8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24;p42">
              <a:extLst>
                <a:ext uri="{FF2B5EF4-FFF2-40B4-BE49-F238E27FC236}">
                  <a16:creationId xmlns:a16="http://schemas.microsoft.com/office/drawing/2014/main" id="{BC5BFC19-F096-487A-AC58-8E6F9A445D95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25;p42">
              <a:extLst>
                <a:ext uri="{FF2B5EF4-FFF2-40B4-BE49-F238E27FC236}">
                  <a16:creationId xmlns:a16="http://schemas.microsoft.com/office/drawing/2014/main" id="{6D34DB72-8BC4-4C23-A194-16CE62E4C64A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26;p42">
              <a:extLst>
                <a:ext uri="{FF2B5EF4-FFF2-40B4-BE49-F238E27FC236}">
                  <a16:creationId xmlns:a16="http://schemas.microsoft.com/office/drawing/2014/main" id="{22C5A576-2F89-477F-965D-B6558C7D7587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27;p42">
              <a:extLst>
                <a:ext uri="{FF2B5EF4-FFF2-40B4-BE49-F238E27FC236}">
                  <a16:creationId xmlns:a16="http://schemas.microsoft.com/office/drawing/2014/main" id="{759B08E5-BD0B-4158-BC07-D56267FB37DE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28;p42">
              <a:extLst>
                <a:ext uri="{FF2B5EF4-FFF2-40B4-BE49-F238E27FC236}">
                  <a16:creationId xmlns:a16="http://schemas.microsoft.com/office/drawing/2014/main" id="{118F1896-A761-4775-A92A-AFE061C9D94F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29;p42">
              <a:extLst>
                <a:ext uri="{FF2B5EF4-FFF2-40B4-BE49-F238E27FC236}">
                  <a16:creationId xmlns:a16="http://schemas.microsoft.com/office/drawing/2014/main" id="{5B288702-B638-41A6-9E4A-D5ABB015AB92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30;p42">
              <a:extLst>
                <a:ext uri="{FF2B5EF4-FFF2-40B4-BE49-F238E27FC236}">
                  <a16:creationId xmlns:a16="http://schemas.microsoft.com/office/drawing/2014/main" id="{CCAAC6BF-F349-45D7-9F9C-1A9D31D9F650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731;p42">
              <a:extLst>
                <a:ext uri="{FF2B5EF4-FFF2-40B4-BE49-F238E27FC236}">
                  <a16:creationId xmlns:a16="http://schemas.microsoft.com/office/drawing/2014/main" id="{6932D803-CB4F-48AB-B818-33189C4DEF7E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732;p42">
              <a:extLst>
                <a:ext uri="{FF2B5EF4-FFF2-40B4-BE49-F238E27FC236}">
                  <a16:creationId xmlns:a16="http://schemas.microsoft.com/office/drawing/2014/main" id="{A7ACFE26-A7C3-4953-9D2B-364433EAA87C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33;p42">
              <a:extLst>
                <a:ext uri="{FF2B5EF4-FFF2-40B4-BE49-F238E27FC236}">
                  <a16:creationId xmlns:a16="http://schemas.microsoft.com/office/drawing/2014/main" id="{CB235DA1-C4BB-4EBD-9F20-5B590ADF4C51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34;p42">
              <a:extLst>
                <a:ext uri="{FF2B5EF4-FFF2-40B4-BE49-F238E27FC236}">
                  <a16:creationId xmlns:a16="http://schemas.microsoft.com/office/drawing/2014/main" id="{979598F6-8AE2-49DD-B59C-9CF344A04A34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35;p42">
              <a:extLst>
                <a:ext uri="{FF2B5EF4-FFF2-40B4-BE49-F238E27FC236}">
                  <a16:creationId xmlns:a16="http://schemas.microsoft.com/office/drawing/2014/main" id="{A040EDDF-7F95-426E-980C-15988FCD77E4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36;p42">
              <a:extLst>
                <a:ext uri="{FF2B5EF4-FFF2-40B4-BE49-F238E27FC236}">
                  <a16:creationId xmlns:a16="http://schemas.microsoft.com/office/drawing/2014/main" id="{19336362-D29E-409C-B082-A80D04844222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37;p42">
              <a:extLst>
                <a:ext uri="{FF2B5EF4-FFF2-40B4-BE49-F238E27FC236}">
                  <a16:creationId xmlns:a16="http://schemas.microsoft.com/office/drawing/2014/main" id="{31E064FD-4E59-464E-A1F0-A45D47C4038F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38;p42">
              <a:extLst>
                <a:ext uri="{FF2B5EF4-FFF2-40B4-BE49-F238E27FC236}">
                  <a16:creationId xmlns:a16="http://schemas.microsoft.com/office/drawing/2014/main" id="{CB45D768-4F70-460A-BB55-E806D981D421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739;p42">
              <a:extLst>
                <a:ext uri="{FF2B5EF4-FFF2-40B4-BE49-F238E27FC236}">
                  <a16:creationId xmlns:a16="http://schemas.microsoft.com/office/drawing/2014/main" id="{766FBE21-B3D1-4F94-B1C9-C7EAB3E19950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740;p42">
              <a:extLst>
                <a:ext uri="{FF2B5EF4-FFF2-40B4-BE49-F238E27FC236}">
                  <a16:creationId xmlns:a16="http://schemas.microsoft.com/office/drawing/2014/main" id="{587AC763-B8B2-445D-8F20-3A15ADE9E5DF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741;p42">
              <a:extLst>
                <a:ext uri="{FF2B5EF4-FFF2-40B4-BE49-F238E27FC236}">
                  <a16:creationId xmlns:a16="http://schemas.microsoft.com/office/drawing/2014/main" id="{69A61A49-F5C3-4281-A8A3-EC23EE60B99B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742;p42">
              <a:extLst>
                <a:ext uri="{FF2B5EF4-FFF2-40B4-BE49-F238E27FC236}">
                  <a16:creationId xmlns:a16="http://schemas.microsoft.com/office/drawing/2014/main" id="{7B3EE670-9BFC-4652-8BE7-92EACD6876EA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743;p42">
              <a:extLst>
                <a:ext uri="{FF2B5EF4-FFF2-40B4-BE49-F238E27FC236}">
                  <a16:creationId xmlns:a16="http://schemas.microsoft.com/office/drawing/2014/main" id="{69FF2777-105D-46A1-8A53-A082970CFFA8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744;p42">
              <a:extLst>
                <a:ext uri="{FF2B5EF4-FFF2-40B4-BE49-F238E27FC236}">
                  <a16:creationId xmlns:a16="http://schemas.microsoft.com/office/drawing/2014/main" id="{ABBFA2BE-860D-4651-B922-0CFE475C71BF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5;p42">
              <a:extLst>
                <a:ext uri="{FF2B5EF4-FFF2-40B4-BE49-F238E27FC236}">
                  <a16:creationId xmlns:a16="http://schemas.microsoft.com/office/drawing/2014/main" id="{4AB37ED1-4200-469B-A579-A9ED315E825B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6;p42">
              <a:extLst>
                <a:ext uri="{FF2B5EF4-FFF2-40B4-BE49-F238E27FC236}">
                  <a16:creationId xmlns:a16="http://schemas.microsoft.com/office/drawing/2014/main" id="{8DED0113-4EE3-40DB-91C7-12EF3F585671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7;p42">
              <a:extLst>
                <a:ext uri="{FF2B5EF4-FFF2-40B4-BE49-F238E27FC236}">
                  <a16:creationId xmlns:a16="http://schemas.microsoft.com/office/drawing/2014/main" id="{3E3ED225-7276-45F2-B797-8B1D96E9514B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48;p42">
              <a:extLst>
                <a:ext uri="{FF2B5EF4-FFF2-40B4-BE49-F238E27FC236}">
                  <a16:creationId xmlns:a16="http://schemas.microsoft.com/office/drawing/2014/main" id="{0429C9E6-5B6F-4DBC-B248-5B835E62BA78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49;p42">
              <a:extLst>
                <a:ext uri="{FF2B5EF4-FFF2-40B4-BE49-F238E27FC236}">
                  <a16:creationId xmlns:a16="http://schemas.microsoft.com/office/drawing/2014/main" id="{2C53928D-3ABE-42CC-BA96-8AC34F44202B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0;p42">
              <a:extLst>
                <a:ext uri="{FF2B5EF4-FFF2-40B4-BE49-F238E27FC236}">
                  <a16:creationId xmlns:a16="http://schemas.microsoft.com/office/drawing/2014/main" id="{52A02B72-A522-4967-B6BA-2BC087CA44C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751;p42">
              <a:extLst>
                <a:ext uri="{FF2B5EF4-FFF2-40B4-BE49-F238E27FC236}">
                  <a16:creationId xmlns:a16="http://schemas.microsoft.com/office/drawing/2014/main" id="{3E83C0E7-5C0E-4BEE-8100-B16FB97E676B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752;p42">
              <a:extLst>
                <a:ext uri="{FF2B5EF4-FFF2-40B4-BE49-F238E27FC236}">
                  <a16:creationId xmlns:a16="http://schemas.microsoft.com/office/drawing/2014/main" id="{F9B95CE3-5923-4AA4-B468-F701F82B699D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53;p42">
              <a:extLst>
                <a:ext uri="{FF2B5EF4-FFF2-40B4-BE49-F238E27FC236}">
                  <a16:creationId xmlns:a16="http://schemas.microsoft.com/office/drawing/2014/main" id="{5A0B1861-1199-4180-AFF7-CB4CF8DE7276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54;p42">
              <a:extLst>
                <a:ext uri="{FF2B5EF4-FFF2-40B4-BE49-F238E27FC236}">
                  <a16:creationId xmlns:a16="http://schemas.microsoft.com/office/drawing/2014/main" id="{BB468321-85E1-4335-8835-7CBDF36D7A25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55;p42">
              <a:extLst>
                <a:ext uri="{FF2B5EF4-FFF2-40B4-BE49-F238E27FC236}">
                  <a16:creationId xmlns:a16="http://schemas.microsoft.com/office/drawing/2014/main" id="{426A9A30-52CB-4B45-8A99-BEF1F402EFC9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6;p42">
              <a:extLst>
                <a:ext uri="{FF2B5EF4-FFF2-40B4-BE49-F238E27FC236}">
                  <a16:creationId xmlns:a16="http://schemas.microsoft.com/office/drawing/2014/main" id="{92F3403C-36FA-4876-90EB-1A78C8F70FA3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7;p42">
              <a:extLst>
                <a:ext uri="{FF2B5EF4-FFF2-40B4-BE49-F238E27FC236}">
                  <a16:creationId xmlns:a16="http://schemas.microsoft.com/office/drawing/2014/main" id="{3CE055D0-E754-4A43-A3F0-219E5508C470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8;p42">
              <a:extLst>
                <a:ext uri="{FF2B5EF4-FFF2-40B4-BE49-F238E27FC236}">
                  <a16:creationId xmlns:a16="http://schemas.microsoft.com/office/drawing/2014/main" id="{9844A703-711E-43BD-A5A8-0CC223D4F47A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59;p42">
              <a:extLst>
                <a:ext uri="{FF2B5EF4-FFF2-40B4-BE49-F238E27FC236}">
                  <a16:creationId xmlns:a16="http://schemas.microsoft.com/office/drawing/2014/main" id="{70B81F1D-9EBC-4341-8F4E-168322D519D1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760;p42">
              <a:extLst>
                <a:ext uri="{FF2B5EF4-FFF2-40B4-BE49-F238E27FC236}">
                  <a16:creationId xmlns:a16="http://schemas.microsoft.com/office/drawing/2014/main" id="{1E7B9CD3-064A-4FCC-9A57-958E699D4E4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61;p42">
              <a:extLst>
                <a:ext uri="{FF2B5EF4-FFF2-40B4-BE49-F238E27FC236}">
                  <a16:creationId xmlns:a16="http://schemas.microsoft.com/office/drawing/2014/main" id="{A5E91629-D6F8-4C34-8AA8-3B3202C2B148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62;p42">
              <a:extLst>
                <a:ext uri="{FF2B5EF4-FFF2-40B4-BE49-F238E27FC236}">
                  <a16:creationId xmlns:a16="http://schemas.microsoft.com/office/drawing/2014/main" id="{880792A2-BC51-4BDD-BE1B-AA48D397CD39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63;p42">
              <a:extLst>
                <a:ext uri="{FF2B5EF4-FFF2-40B4-BE49-F238E27FC236}">
                  <a16:creationId xmlns:a16="http://schemas.microsoft.com/office/drawing/2014/main" id="{1B2752FB-A872-446A-8DFA-618997F1DEA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764;p42">
              <a:extLst>
                <a:ext uri="{FF2B5EF4-FFF2-40B4-BE49-F238E27FC236}">
                  <a16:creationId xmlns:a16="http://schemas.microsoft.com/office/drawing/2014/main" id="{91D0700B-63AA-465E-8F32-209188EB718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765;p42">
              <a:extLst>
                <a:ext uri="{FF2B5EF4-FFF2-40B4-BE49-F238E27FC236}">
                  <a16:creationId xmlns:a16="http://schemas.microsoft.com/office/drawing/2014/main" id="{695996BD-3A18-43F6-BC8C-4461AB8AA410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8766;p42">
              <a:extLst>
                <a:ext uri="{FF2B5EF4-FFF2-40B4-BE49-F238E27FC236}">
                  <a16:creationId xmlns:a16="http://schemas.microsoft.com/office/drawing/2014/main" id="{A02E3B73-1713-4626-BEA9-F4D457646207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370" name="Google Shape;8767;p42">
                <a:extLst>
                  <a:ext uri="{FF2B5EF4-FFF2-40B4-BE49-F238E27FC236}">
                    <a16:creationId xmlns:a16="http://schemas.microsoft.com/office/drawing/2014/main" id="{98A6DE22-9634-49B1-9394-53187B056CF4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8;p42">
                <a:extLst>
                  <a:ext uri="{FF2B5EF4-FFF2-40B4-BE49-F238E27FC236}">
                    <a16:creationId xmlns:a16="http://schemas.microsoft.com/office/drawing/2014/main" id="{F7A63A1E-7C0B-4CEF-B742-2B9D9ADAAC34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769;p42">
                <a:extLst>
                  <a:ext uri="{FF2B5EF4-FFF2-40B4-BE49-F238E27FC236}">
                    <a16:creationId xmlns:a16="http://schemas.microsoft.com/office/drawing/2014/main" id="{570EDBE5-E427-4CF1-B6B6-BD3A594A8A3E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70;p42">
                <a:extLst>
                  <a:ext uri="{FF2B5EF4-FFF2-40B4-BE49-F238E27FC236}">
                    <a16:creationId xmlns:a16="http://schemas.microsoft.com/office/drawing/2014/main" id="{0D19002F-901A-4E7F-AB4A-79E47A2385A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71;p42">
                <a:extLst>
                  <a:ext uri="{FF2B5EF4-FFF2-40B4-BE49-F238E27FC236}">
                    <a16:creationId xmlns:a16="http://schemas.microsoft.com/office/drawing/2014/main" id="{408C1DE3-A2BF-4F62-8C35-4F633B19710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772;p42">
                <a:extLst>
                  <a:ext uri="{FF2B5EF4-FFF2-40B4-BE49-F238E27FC236}">
                    <a16:creationId xmlns:a16="http://schemas.microsoft.com/office/drawing/2014/main" id="{AE02E980-7B07-430D-88AF-47074ECCD4B8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773;p42">
                <a:extLst>
                  <a:ext uri="{FF2B5EF4-FFF2-40B4-BE49-F238E27FC236}">
                    <a16:creationId xmlns:a16="http://schemas.microsoft.com/office/drawing/2014/main" id="{95620A7E-DD44-4889-BC0F-1D60E1A060AF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8774;p42">
              <a:extLst>
                <a:ext uri="{FF2B5EF4-FFF2-40B4-BE49-F238E27FC236}">
                  <a16:creationId xmlns:a16="http://schemas.microsoft.com/office/drawing/2014/main" id="{DE0E5E9C-EFFA-4360-8E0F-EBD3AD1DCD52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8775;p42">
              <a:extLst>
                <a:ext uri="{FF2B5EF4-FFF2-40B4-BE49-F238E27FC236}">
                  <a16:creationId xmlns:a16="http://schemas.microsoft.com/office/drawing/2014/main" id="{08611B42-BDF3-4A20-A82C-09D7FDF4858B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345" name="Google Shape;8776;p42">
                <a:extLst>
                  <a:ext uri="{FF2B5EF4-FFF2-40B4-BE49-F238E27FC236}">
                    <a16:creationId xmlns:a16="http://schemas.microsoft.com/office/drawing/2014/main" id="{F8A5DD70-C820-46D7-980F-79F0A68513E9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777;p42">
                <a:extLst>
                  <a:ext uri="{FF2B5EF4-FFF2-40B4-BE49-F238E27FC236}">
                    <a16:creationId xmlns:a16="http://schemas.microsoft.com/office/drawing/2014/main" id="{DEAD00A3-E52F-4F2D-B958-8EE6DBBBF799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778;p42">
                <a:extLst>
                  <a:ext uri="{FF2B5EF4-FFF2-40B4-BE49-F238E27FC236}">
                    <a16:creationId xmlns:a16="http://schemas.microsoft.com/office/drawing/2014/main" id="{712D6D20-48CC-41CD-8AA3-27828742EF9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779;p42">
                <a:extLst>
                  <a:ext uri="{FF2B5EF4-FFF2-40B4-BE49-F238E27FC236}">
                    <a16:creationId xmlns:a16="http://schemas.microsoft.com/office/drawing/2014/main" id="{B7FCABC4-E09C-4A41-AECE-D4B3E1486F7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780;p42">
                <a:extLst>
                  <a:ext uri="{FF2B5EF4-FFF2-40B4-BE49-F238E27FC236}">
                    <a16:creationId xmlns:a16="http://schemas.microsoft.com/office/drawing/2014/main" id="{4888AD49-8363-497F-B908-5426F788588D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781;p42">
                <a:extLst>
                  <a:ext uri="{FF2B5EF4-FFF2-40B4-BE49-F238E27FC236}">
                    <a16:creationId xmlns:a16="http://schemas.microsoft.com/office/drawing/2014/main" id="{D4D5DA28-915C-4155-83CE-23ADEEC92EA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782;p42">
                <a:extLst>
                  <a:ext uri="{FF2B5EF4-FFF2-40B4-BE49-F238E27FC236}">
                    <a16:creationId xmlns:a16="http://schemas.microsoft.com/office/drawing/2014/main" id="{83CAC026-E5E3-4D95-A1F2-22033831AC6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783;p42">
                <a:extLst>
                  <a:ext uri="{FF2B5EF4-FFF2-40B4-BE49-F238E27FC236}">
                    <a16:creationId xmlns:a16="http://schemas.microsoft.com/office/drawing/2014/main" id="{B029998A-0051-4329-844F-0661D7F5E1F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784;p42">
                <a:extLst>
                  <a:ext uri="{FF2B5EF4-FFF2-40B4-BE49-F238E27FC236}">
                    <a16:creationId xmlns:a16="http://schemas.microsoft.com/office/drawing/2014/main" id="{A9467315-2462-4053-B19F-AE7976390125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785;p42">
                <a:extLst>
                  <a:ext uri="{FF2B5EF4-FFF2-40B4-BE49-F238E27FC236}">
                    <a16:creationId xmlns:a16="http://schemas.microsoft.com/office/drawing/2014/main" id="{61032FC4-921E-4EA8-932C-8566EB3891F7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786;p42">
                <a:extLst>
                  <a:ext uri="{FF2B5EF4-FFF2-40B4-BE49-F238E27FC236}">
                    <a16:creationId xmlns:a16="http://schemas.microsoft.com/office/drawing/2014/main" id="{F0CD997F-A707-4F3A-ADF7-E3E54F2E26F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787;p42">
                <a:extLst>
                  <a:ext uri="{FF2B5EF4-FFF2-40B4-BE49-F238E27FC236}">
                    <a16:creationId xmlns:a16="http://schemas.microsoft.com/office/drawing/2014/main" id="{51CF0900-EE3C-44E2-BFC5-EE619350CC0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788;p42">
                <a:extLst>
                  <a:ext uri="{FF2B5EF4-FFF2-40B4-BE49-F238E27FC236}">
                    <a16:creationId xmlns:a16="http://schemas.microsoft.com/office/drawing/2014/main" id="{27F213DA-0E74-432C-B143-83F7F39A380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89;p42">
                <a:extLst>
                  <a:ext uri="{FF2B5EF4-FFF2-40B4-BE49-F238E27FC236}">
                    <a16:creationId xmlns:a16="http://schemas.microsoft.com/office/drawing/2014/main" id="{C3D2E56B-1673-4157-8C12-6A8078893E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790;p42">
                <a:extLst>
                  <a:ext uri="{FF2B5EF4-FFF2-40B4-BE49-F238E27FC236}">
                    <a16:creationId xmlns:a16="http://schemas.microsoft.com/office/drawing/2014/main" id="{823AC5A5-8EA9-451D-9160-81B4867008B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791;p42">
                <a:extLst>
                  <a:ext uri="{FF2B5EF4-FFF2-40B4-BE49-F238E27FC236}">
                    <a16:creationId xmlns:a16="http://schemas.microsoft.com/office/drawing/2014/main" id="{A734005B-3685-4969-A995-1C984FAE584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792;p42">
                <a:extLst>
                  <a:ext uri="{FF2B5EF4-FFF2-40B4-BE49-F238E27FC236}">
                    <a16:creationId xmlns:a16="http://schemas.microsoft.com/office/drawing/2014/main" id="{C746B69D-E84F-4DDA-A35E-FA780488D359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793;p42">
                <a:extLst>
                  <a:ext uri="{FF2B5EF4-FFF2-40B4-BE49-F238E27FC236}">
                    <a16:creationId xmlns:a16="http://schemas.microsoft.com/office/drawing/2014/main" id="{A6A07CD7-2F1C-4C7B-A571-5556ECA566E1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794;p42">
                <a:extLst>
                  <a:ext uri="{FF2B5EF4-FFF2-40B4-BE49-F238E27FC236}">
                    <a16:creationId xmlns:a16="http://schemas.microsoft.com/office/drawing/2014/main" id="{74D461FC-3835-40B1-AC7B-3F6631121CB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795;p42">
                <a:extLst>
                  <a:ext uri="{FF2B5EF4-FFF2-40B4-BE49-F238E27FC236}">
                    <a16:creationId xmlns:a16="http://schemas.microsoft.com/office/drawing/2014/main" id="{E55F2F8A-4718-434E-BEF4-00BAE51CBF07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796;p42">
                <a:extLst>
                  <a:ext uri="{FF2B5EF4-FFF2-40B4-BE49-F238E27FC236}">
                    <a16:creationId xmlns:a16="http://schemas.microsoft.com/office/drawing/2014/main" id="{C1106477-F8A3-49BB-A428-600644B629A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97;p42">
                <a:extLst>
                  <a:ext uri="{FF2B5EF4-FFF2-40B4-BE49-F238E27FC236}">
                    <a16:creationId xmlns:a16="http://schemas.microsoft.com/office/drawing/2014/main" id="{0155244A-55EC-4C15-AA63-4AB599F0EF3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798;p42">
                <a:extLst>
                  <a:ext uri="{FF2B5EF4-FFF2-40B4-BE49-F238E27FC236}">
                    <a16:creationId xmlns:a16="http://schemas.microsoft.com/office/drawing/2014/main" id="{54A76EAC-78B2-4CDE-8D59-10D1087443B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799;p42">
                <a:extLst>
                  <a:ext uri="{FF2B5EF4-FFF2-40B4-BE49-F238E27FC236}">
                    <a16:creationId xmlns:a16="http://schemas.microsoft.com/office/drawing/2014/main" id="{AA4A7715-0341-4F89-95FE-B1165E3F3177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800;p42">
                <a:extLst>
                  <a:ext uri="{FF2B5EF4-FFF2-40B4-BE49-F238E27FC236}">
                    <a16:creationId xmlns:a16="http://schemas.microsoft.com/office/drawing/2014/main" id="{70EB0355-3278-4495-BC59-4C9908FF89B8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8801;p42">
              <a:extLst>
                <a:ext uri="{FF2B5EF4-FFF2-40B4-BE49-F238E27FC236}">
                  <a16:creationId xmlns:a16="http://schemas.microsoft.com/office/drawing/2014/main" id="{3C5D0D01-F9C4-424B-98B0-12CA32364921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337" name="Google Shape;8802;p42">
                <a:extLst>
                  <a:ext uri="{FF2B5EF4-FFF2-40B4-BE49-F238E27FC236}">
                    <a16:creationId xmlns:a16="http://schemas.microsoft.com/office/drawing/2014/main" id="{E9ADD7C6-F0F4-4E40-BEF2-28B78C131E51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803;p42">
                <a:extLst>
                  <a:ext uri="{FF2B5EF4-FFF2-40B4-BE49-F238E27FC236}">
                    <a16:creationId xmlns:a16="http://schemas.microsoft.com/office/drawing/2014/main" id="{6749626E-D747-4DF5-976B-2E3561607FF8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804;p42">
                <a:extLst>
                  <a:ext uri="{FF2B5EF4-FFF2-40B4-BE49-F238E27FC236}">
                    <a16:creationId xmlns:a16="http://schemas.microsoft.com/office/drawing/2014/main" id="{82F7127B-817E-4EDD-AB49-001173002897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805;p42">
                <a:extLst>
                  <a:ext uri="{FF2B5EF4-FFF2-40B4-BE49-F238E27FC236}">
                    <a16:creationId xmlns:a16="http://schemas.microsoft.com/office/drawing/2014/main" id="{FF4E8D50-2684-4B85-8B9D-92EA931B678F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806;p42">
                <a:extLst>
                  <a:ext uri="{FF2B5EF4-FFF2-40B4-BE49-F238E27FC236}">
                    <a16:creationId xmlns:a16="http://schemas.microsoft.com/office/drawing/2014/main" id="{4E58D00C-7035-48C3-8811-BE5E15CBB41E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807;p42">
                <a:extLst>
                  <a:ext uri="{FF2B5EF4-FFF2-40B4-BE49-F238E27FC236}">
                    <a16:creationId xmlns:a16="http://schemas.microsoft.com/office/drawing/2014/main" id="{C505BA65-BA53-44B3-BD9A-2127FFBBCCC0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808;p42">
                <a:extLst>
                  <a:ext uri="{FF2B5EF4-FFF2-40B4-BE49-F238E27FC236}">
                    <a16:creationId xmlns:a16="http://schemas.microsoft.com/office/drawing/2014/main" id="{2D5D4889-6E95-4987-A414-B009F764803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809;p42">
                <a:extLst>
                  <a:ext uri="{FF2B5EF4-FFF2-40B4-BE49-F238E27FC236}">
                    <a16:creationId xmlns:a16="http://schemas.microsoft.com/office/drawing/2014/main" id="{82308142-A6CB-4B6B-8B73-996397B4BB24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8810;p42">
              <a:extLst>
                <a:ext uri="{FF2B5EF4-FFF2-40B4-BE49-F238E27FC236}">
                  <a16:creationId xmlns:a16="http://schemas.microsoft.com/office/drawing/2014/main" id="{F70F8C0A-8BC2-4D99-A69D-E2440885C943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312" name="Google Shape;8811;p42">
                <a:extLst>
                  <a:ext uri="{FF2B5EF4-FFF2-40B4-BE49-F238E27FC236}">
                    <a16:creationId xmlns:a16="http://schemas.microsoft.com/office/drawing/2014/main" id="{50353624-D76A-4060-B898-281C453218B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12;p42">
                <a:extLst>
                  <a:ext uri="{FF2B5EF4-FFF2-40B4-BE49-F238E27FC236}">
                    <a16:creationId xmlns:a16="http://schemas.microsoft.com/office/drawing/2014/main" id="{623F735A-BFE3-4F16-90A8-7FF25E47787C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13;p42">
                <a:extLst>
                  <a:ext uri="{FF2B5EF4-FFF2-40B4-BE49-F238E27FC236}">
                    <a16:creationId xmlns:a16="http://schemas.microsoft.com/office/drawing/2014/main" id="{FD46EEF2-7AB3-45F3-AB3B-711625A4F5D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14;p42">
                <a:extLst>
                  <a:ext uri="{FF2B5EF4-FFF2-40B4-BE49-F238E27FC236}">
                    <a16:creationId xmlns:a16="http://schemas.microsoft.com/office/drawing/2014/main" id="{F1CB65E6-4476-44B5-A643-A70DC9E89CCD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15;p42">
                <a:extLst>
                  <a:ext uri="{FF2B5EF4-FFF2-40B4-BE49-F238E27FC236}">
                    <a16:creationId xmlns:a16="http://schemas.microsoft.com/office/drawing/2014/main" id="{8FE5433F-4A26-4EDA-93FB-65DD671FA527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16;p42">
                <a:extLst>
                  <a:ext uri="{FF2B5EF4-FFF2-40B4-BE49-F238E27FC236}">
                    <a16:creationId xmlns:a16="http://schemas.microsoft.com/office/drawing/2014/main" id="{C8C57AD7-EA18-40DC-BFBC-D4E4E170E91E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17;p42">
                <a:extLst>
                  <a:ext uri="{FF2B5EF4-FFF2-40B4-BE49-F238E27FC236}">
                    <a16:creationId xmlns:a16="http://schemas.microsoft.com/office/drawing/2014/main" id="{C028F6BB-5539-4723-858E-896E11C41A64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818;p42">
                <a:extLst>
                  <a:ext uri="{FF2B5EF4-FFF2-40B4-BE49-F238E27FC236}">
                    <a16:creationId xmlns:a16="http://schemas.microsoft.com/office/drawing/2014/main" id="{03AC86F5-E56F-4A17-AF76-77EEDFD7A829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819;p42">
                <a:extLst>
                  <a:ext uri="{FF2B5EF4-FFF2-40B4-BE49-F238E27FC236}">
                    <a16:creationId xmlns:a16="http://schemas.microsoft.com/office/drawing/2014/main" id="{E15DA830-340F-448D-99D1-3921F00473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820;p42">
                <a:extLst>
                  <a:ext uri="{FF2B5EF4-FFF2-40B4-BE49-F238E27FC236}">
                    <a16:creationId xmlns:a16="http://schemas.microsoft.com/office/drawing/2014/main" id="{EBDD2FC7-B8F5-4611-96D9-6EEE593DA37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21;p42">
                <a:extLst>
                  <a:ext uri="{FF2B5EF4-FFF2-40B4-BE49-F238E27FC236}">
                    <a16:creationId xmlns:a16="http://schemas.microsoft.com/office/drawing/2014/main" id="{B5CB6657-08C8-4884-B4FF-AF860EBFA68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22;p42">
                <a:extLst>
                  <a:ext uri="{FF2B5EF4-FFF2-40B4-BE49-F238E27FC236}">
                    <a16:creationId xmlns:a16="http://schemas.microsoft.com/office/drawing/2014/main" id="{75874C59-8E33-4C5C-98D9-7E1F97898A86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23;p42">
                <a:extLst>
                  <a:ext uri="{FF2B5EF4-FFF2-40B4-BE49-F238E27FC236}">
                    <a16:creationId xmlns:a16="http://schemas.microsoft.com/office/drawing/2014/main" id="{7108EBCF-9C26-46B6-8E6D-D303C7648381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824;p42">
                <a:extLst>
                  <a:ext uri="{FF2B5EF4-FFF2-40B4-BE49-F238E27FC236}">
                    <a16:creationId xmlns:a16="http://schemas.microsoft.com/office/drawing/2014/main" id="{F467313D-4933-4F3E-AE1F-79FD03E21E62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825;p42">
                <a:extLst>
                  <a:ext uri="{FF2B5EF4-FFF2-40B4-BE49-F238E27FC236}">
                    <a16:creationId xmlns:a16="http://schemas.microsoft.com/office/drawing/2014/main" id="{CFA61217-0624-4BF7-942E-06CDFD9A04ED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826;p42">
                <a:extLst>
                  <a:ext uri="{FF2B5EF4-FFF2-40B4-BE49-F238E27FC236}">
                    <a16:creationId xmlns:a16="http://schemas.microsoft.com/office/drawing/2014/main" id="{AE274133-8B87-48ED-8364-A774CF35FBCB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827;p42">
                <a:extLst>
                  <a:ext uri="{FF2B5EF4-FFF2-40B4-BE49-F238E27FC236}">
                    <a16:creationId xmlns:a16="http://schemas.microsoft.com/office/drawing/2014/main" id="{87FB97AC-077D-4C85-8961-F608061E551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828;p42">
                <a:extLst>
                  <a:ext uri="{FF2B5EF4-FFF2-40B4-BE49-F238E27FC236}">
                    <a16:creationId xmlns:a16="http://schemas.microsoft.com/office/drawing/2014/main" id="{B063A614-365F-40AC-B8E4-FC7E1029FFF0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829;p42">
                <a:extLst>
                  <a:ext uri="{FF2B5EF4-FFF2-40B4-BE49-F238E27FC236}">
                    <a16:creationId xmlns:a16="http://schemas.microsoft.com/office/drawing/2014/main" id="{5B284801-1382-4CF6-B73A-7023EBE72D89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830;p42">
                <a:extLst>
                  <a:ext uri="{FF2B5EF4-FFF2-40B4-BE49-F238E27FC236}">
                    <a16:creationId xmlns:a16="http://schemas.microsoft.com/office/drawing/2014/main" id="{081B0CA0-0AE3-4A51-86BB-1FBE8540FE28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831;p42">
                <a:extLst>
                  <a:ext uri="{FF2B5EF4-FFF2-40B4-BE49-F238E27FC236}">
                    <a16:creationId xmlns:a16="http://schemas.microsoft.com/office/drawing/2014/main" id="{579F37AB-D91F-4ACD-9FF3-ECECE6710FA7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832;p42">
                <a:extLst>
                  <a:ext uri="{FF2B5EF4-FFF2-40B4-BE49-F238E27FC236}">
                    <a16:creationId xmlns:a16="http://schemas.microsoft.com/office/drawing/2014/main" id="{1A449E28-BF20-4615-8224-B7AF2E6AD93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833;p42">
                <a:extLst>
                  <a:ext uri="{FF2B5EF4-FFF2-40B4-BE49-F238E27FC236}">
                    <a16:creationId xmlns:a16="http://schemas.microsoft.com/office/drawing/2014/main" id="{AAB2CC4F-DFB8-4627-BFAF-15769C0639C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834;p42">
                <a:extLst>
                  <a:ext uri="{FF2B5EF4-FFF2-40B4-BE49-F238E27FC236}">
                    <a16:creationId xmlns:a16="http://schemas.microsoft.com/office/drawing/2014/main" id="{D7A1A244-7AFE-4507-AC55-21950EC894F4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835;p42">
                <a:extLst>
                  <a:ext uri="{FF2B5EF4-FFF2-40B4-BE49-F238E27FC236}">
                    <a16:creationId xmlns:a16="http://schemas.microsoft.com/office/drawing/2014/main" id="{9517D5F0-6C9B-4F34-B5AA-39B0A2A62066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8836;p42">
              <a:extLst>
                <a:ext uri="{FF2B5EF4-FFF2-40B4-BE49-F238E27FC236}">
                  <a16:creationId xmlns:a16="http://schemas.microsoft.com/office/drawing/2014/main" id="{13F7E0FD-B24A-4509-927C-9F31AFFB8EEB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304" name="Google Shape;8837;p42">
                <a:extLst>
                  <a:ext uri="{FF2B5EF4-FFF2-40B4-BE49-F238E27FC236}">
                    <a16:creationId xmlns:a16="http://schemas.microsoft.com/office/drawing/2014/main" id="{27F2FFE6-0D95-4CDC-9F77-0E22DFD6CAF3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838;p42">
                <a:extLst>
                  <a:ext uri="{FF2B5EF4-FFF2-40B4-BE49-F238E27FC236}">
                    <a16:creationId xmlns:a16="http://schemas.microsoft.com/office/drawing/2014/main" id="{C5470B64-5E2D-4089-855A-1B1D457B3D93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839;p42">
                <a:extLst>
                  <a:ext uri="{FF2B5EF4-FFF2-40B4-BE49-F238E27FC236}">
                    <a16:creationId xmlns:a16="http://schemas.microsoft.com/office/drawing/2014/main" id="{C4B10E45-7008-4EBF-924A-FEFD93341D2E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840;p42">
                <a:extLst>
                  <a:ext uri="{FF2B5EF4-FFF2-40B4-BE49-F238E27FC236}">
                    <a16:creationId xmlns:a16="http://schemas.microsoft.com/office/drawing/2014/main" id="{634D8F0A-EADA-4CDA-A3C8-35C8D1425E79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841;p42">
                <a:extLst>
                  <a:ext uri="{FF2B5EF4-FFF2-40B4-BE49-F238E27FC236}">
                    <a16:creationId xmlns:a16="http://schemas.microsoft.com/office/drawing/2014/main" id="{BB09D1A9-0309-4F6C-903C-BBCB151196F0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42;p42">
                <a:extLst>
                  <a:ext uri="{FF2B5EF4-FFF2-40B4-BE49-F238E27FC236}">
                    <a16:creationId xmlns:a16="http://schemas.microsoft.com/office/drawing/2014/main" id="{06F3F153-B535-4003-86A6-F12A5F8CE7D2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43;p42">
                <a:extLst>
                  <a:ext uri="{FF2B5EF4-FFF2-40B4-BE49-F238E27FC236}">
                    <a16:creationId xmlns:a16="http://schemas.microsoft.com/office/drawing/2014/main" id="{D3DA77E3-959B-4FB1-BD8D-FAA9666E508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44;p42">
                <a:extLst>
                  <a:ext uri="{FF2B5EF4-FFF2-40B4-BE49-F238E27FC236}">
                    <a16:creationId xmlns:a16="http://schemas.microsoft.com/office/drawing/2014/main" id="{E4486554-6EC2-4D1D-A9F5-4231B5364C8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8845;p42">
              <a:extLst>
                <a:ext uri="{FF2B5EF4-FFF2-40B4-BE49-F238E27FC236}">
                  <a16:creationId xmlns:a16="http://schemas.microsoft.com/office/drawing/2014/main" id="{0624EEAD-575B-43EE-92F6-0ADAC6F4B0E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279" name="Google Shape;8846;p42">
                <a:extLst>
                  <a:ext uri="{FF2B5EF4-FFF2-40B4-BE49-F238E27FC236}">
                    <a16:creationId xmlns:a16="http://schemas.microsoft.com/office/drawing/2014/main" id="{47418E71-AB53-448E-8255-0670E9B1DE48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847;p42">
                <a:extLst>
                  <a:ext uri="{FF2B5EF4-FFF2-40B4-BE49-F238E27FC236}">
                    <a16:creationId xmlns:a16="http://schemas.microsoft.com/office/drawing/2014/main" id="{19A3FD63-0315-4BC9-8085-7E205C038E90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848;p42">
                <a:extLst>
                  <a:ext uri="{FF2B5EF4-FFF2-40B4-BE49-F238E27FC236}">
                    <a16:creationId xmlns:a16="http://schemas.microsoft.com/office/drawing/2014/main" id="{2FB2C167-CC57-4871-8B5F-52977907320F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849;p42">
                <a:extLst>
                  <a:ext uri="{FF2B5EF4-FFF2-40B4-BE49-F238E27FC236}">
                    <a16:creationId xmlns:a16="http://schemas.microsoft.com/office/drawing/2014/main" id="{5E839E3B-4853-4F24-9DC2-C8640BB89CDC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850;p42">
                <a:extLst>
                  <a:ext uri="{FF2B5EF4-FFF2-40B4-BE49-F238E27FC236}">
                    <a16:creationId xmlns:a16="http://schemas.microsoft.com/office/drawing/2014/main" id="{946E410D-68A5-412A-B8BE-AFBC2AD147AB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851;p42">
                <a:extLst>
                  <a:ext uri="{FF2B5EF4-FFF2-40B4-BE49-F238E27FC236}">
                    <a16:creationId xmlns:a16="http://schemas.microsoft.com/office/drawing/2014/main" id="{EC5C0BBF-E7C6-4CD9-86B4-E24299C4D8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852;p42">
                <a:extLst>
                  <a:ext uri="{FF2B5EF4-FFF2-40B4-BE49-F238E27FC236}">
                    <a16:creationId xmlns:a16="http://schemas.microsoft.com/office/drawing/2014/main" id="{383B13EB-D6F2-4FCE-A16E-0DB06F10331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853;p42">
                <a:extLst>
                  <a:ext uri="{FF2B5EF4-FFF2-40B4-BE49-F238E27FC236}">
                    <a16:creationId xmlns:a16="http://schemas.microsoft.com/office/drawing/2014/main" id="{97E5C94A-7424-40E4-B962-585598CFA240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854;p42">
                <a:extLst>
                  <a:ext uri="{FF2B5EF4-FFF2-40B4-BE49-F238E27FC236}">
                    <a16:creationId xmlns:a16="http://schemas.microsoft.com/office/drawing/2014/main" id="{1A789C9A-9703-4A9F-8772-A113EC48172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855;p42">
                <a:extLst>
                  <a:ext uri="{FF2B5EF4-FFF2-40B4-BE49-F238E27FC236}">
                    <a16:creationId xmlns:a16="http://schemas.microsoft.com/office/drawing/2014/main" id="{178ACFB6-380F-4AA2-BB47-61A73FC0E31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856;p42">
                <a:extLst>
                  <a:ext uri="{FF2B5EF4-FFF2-40B4-BE49-F238E27FC236}">
                    <a16:creationId xmlns:a16="http://schemas.microsoft.com/office/drawing/2014/main" id="{4731B2AB-D40D-4B85-AE2C-76E9CE86C9A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857;p42">
                <a:extLst>
                  <a:ext uri="{FF2B5EF4-FFF2-40B4-BE49-F238E27FC236}">
                    <a16:creationId xmlns:a16="http://schemas.microsoft.com/office/drawing/2014/main" id="{895CAE89-348D-4CA6-AF94-99281C61228E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858;p42">
                <a:extLst>
                  <a:ext uri="{FF2B5EF4-FFF2-40B4-BE49-F238E27FC236}">
                    <a16:creationId xmlns:a16="http://schemas.microsoft.com/office/drawing/2014/main" id="{924B85DB-6470-4D6A-B6D2-B66370544937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859;p42">
                <a:extLst>
                  <a:ext uri="{FF2B5EF4-FFF2-40B4-BE49-F238E27FC236}">
                    <a16:creationId xmlns:a16="http://schemas.microsoft.com/office/drawing/2014/main" id="{E7957CD0-2E76-4BD9-906E-3DBD143C727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860;p42">
                <a:extLst>
                  <a:ext uri="{FF2B5EF4-FFF2-40B4-BE49-F238E27FC236}">
                    <a16:creationId xmlns:a16="http://schemas.microsoft.com/office/drawing/2014/main" id="{E337F95C-C278-4688-9798-79D220E56FA5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861;p42">
                <a:extLst>
                  <a:ext uri="{FF2B5EF4-FFF2-40B4-BE49-F238E27FC236}">
                    <a16:creationId xmlns:a16="http://schemas.microsoft.com/office/drawing/2014/main" id="{F41E7CA0-3F90-4D63-813A-E918E8702E75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862;p42">
                <a:extLst>
                  <a:ext uri="{FF2B5EF4-FFF2-40B4-BE49-F238E27FC236}">
                    <a16:creationId xmlns:a16="http://schemas.microsoft.com/office/drawing/2014/main" id="{586D826B-2CB1-4FA7-B6AD-E4104AB9417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863;p42">
                <a:extLst>
                  <a:ext uri="{FF2B5EF4-FFF2-40B4-BE49-F238E27FC236}">
                    <a16:creationId xmlns:a16="http://schemas.microsoft.com/office/drawing/2014/main" id="{ED5FE7DE-4C2E-4D78-93AC-1880B227C19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864;p42">
                <a:extLst>
                  <a:ext uri="{FF2B5EF4-FFF2-40B4-BE49-F238E27FC236}">
                    <a16:creationId xmlns:a16="http://schemas.microsoft.com/office/drawing/2014/main" id="{14130C59-001B-4EC4-A227-A6B043C49FF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865;p42">
                <a:extLst>
                  <a:ext uri="{FF2B5EF4-FFF2-40B4-BE49-F238E27FC236}">
                    <a16:creationId xmlns:a16="http://schemas.microsoft.com/office/drawing/2014/main" id="{EFEAE9EB-D716-4E15-968B-72F998E5C7F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866;p42">
                <a:extLst>
                  <a:ext uri="{FF2B5EF4-FFF2-40B4-BE49-F238E27FC236}">
                    <a16:creationId xmlns:a16="http://schemas.microsoft.com/office/drawing/2014/main" id="{68EBB29A-47A7-4FDD-9B51-C529B31E8FF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867;p42">
                <a:extLst>
                  <a:ext uri="{FF2B5EF4-FFF2-40B4-BE49-F238E27FC236}">
                    <a16:creationId xmlns:a16="http://schemas.microsoft.com/office/drawing/2014/main" id="{AA1BB319-EA62-4D7A-BB2F-C8EBE49E21BE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868;p42">
                <a:extLst>
                  <a:ext uri="{FF2B5EF4-FFF2-40B4-BE49-F238E27FC236}">
                    <a16:creationId xmlns:a16="http://schemas.microsoft.com/office/drawing/2014/main" id="{FAE6580F-815F-4FCA-B8EF-9C626D161D2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869;p42">
                <a:extLst>
                  <a:ext uri="{FF2B5EF4-FFF2-40B4-BE49-F238E27FC236}">
                    <a16:creationId xmlns:a16="http://schemas.microsoft.com/office/drawing/2014/main" id="{4C9C50CA-4B76-43A8-9F38-3EB850A7957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870;p42">
                <a:extLst>
                  <a:ext uri="{FF2B5EF4-FFF2-40B4-BE49-F238E27FC236}">
                    <a16:creationId xmlns:a16="http://schemas.microsoft.com/office/drawing/2014/main" id="{48DE5F06-3050-433F-85C4-A39AFBEC16C0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8871;p42">
              <a:extLst>
                <a:ext uri="{FF2B5EF4-FFF2-40B4-BE49-F238E27FC236}">
                  <a16:creationId xmlns:a16="http://schemas.microsoft.com/office/drawing/2014/main" id="{BA7056E3-EA0B-4FAD-B269-C9D0317A0BAD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271" name="Google Shape;8872;p42">
                <a:extLst>
                  <a:ext uri="{FF2B5EF4-FFF2-40B4-BE49-F238E27FC236}">
                    <a16:creationId xmlns:a16="http://schemas.microsoft.com/office/drawing/2014/main" id="{37124D6F-27BF-467F-A20F-4A54A85A736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873;p42">
                <a:extLst>
                  <a:ext uri="{FF2B5EF4-FFF2-40B4-BE49-F238E27FC236}">
                    <a16:creationId xmlns:a16="http://schemas.microsoft.com/office/drawing/2014/main" id="{3A33E24B-3FE8-4A05-AD6B-08BB20C898C1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874;p42">
                <a:extLst>
                  <a:ext uri="{FF2B5EF4-FFF2-40B4-BE49-F238E27FC236}">
                    <a16:creationId xmlns:a16="http://schemas.microsoft.com/office/drawing/2014/main" id="{2BDE556F-41D2-4ED9-9273-8F1C2BA5476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875;p42">
                <a:extLst>
                  <a:ext uri="{FF2B5EF4-FFF2-40B4-BE49-F238E27FC236}">
                    <a16:creationId xmlns:a16="http://schemas.microsoft.com/office/drawing/2014/main" id="{AD295496-ED65-4F9F-A150-C2456453F474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876;p42">
                <a:extLst>
                  <a:ext uri="{FF2B5EF4-FFF2-40B4-BE49-F238E27FC236}">
                    <a16:creationId xmlns:a16="http://schemas.microsoft.com/office/drawing/2014/main" id="{A6831D29-20C5-48B4-8148-CEDCE3BC3C4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877;p42">
                <a:extLst>
                  <a:ext uri="{FF2B5EF4-FFF2-40B4-BE49-F238E27FC236}">
                    <a16:creationId xmlns:a16="http://schemas.microsoft.com/office/drawing/2014/main" id="{53A8086E-2435-4FB2-8D66-96E066F0B54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878;p42">
                <a:extLst>
                  <a:ext uri="{FF2B5EF4-FFF2-40B4-BE49-F238E27FC236}">
                    <a16:creationId xmlns:a16="http://schemas.microsoft.com/office/drawing/2014/main" id="{F6F9011F-9705-4D72-9165-1F086E75834E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879;p42">
                <a:extLst>
                  <a:ext uri="{FF2B5EF4-FFF2-40B4-BE49-F238E27FC236}">
                    <a16:creationId xmlns:a16="http://schemas.microsoft.com/office/drawing/2014/main" id="{AEC351D8-61AF-46B1-8BDD-53C920A1029E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8880;p42">
              <a:extLst>
                <a:ext uri="{FF2B5EF4-FFF2-40B4-BE49-F238E27FC236}">
                  <a16:creationId xmlns:a16="http://schemas.microsoft.com/office/drawing/2014/main" id="{A10DAD98-A557-41A9-9CB1-D333EF818689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881;p42">
              <a:extLst>
                <a:ext uri="{FF2B5EF4-FFF2-40B4-BE49-F238E27FC236}">
                  <a16:creationId xmlns:a16="http://schemas.microsoft.com/office/drawing/2014/main" id="{2B52C9EE-B5CF-4226-B70B-48B586312F11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82;p42">
              <a:extLst>
                <a:ext uri="{FF2B5EF4-FFF2-40B4-BE49-F238E27FC236}">
                  <a16:creationId xmlns:a16="http://schemas.microsoft.com/office/drawing/2014/main" id="{9557A191-573B-495A-A16D-469BFF37A1F3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8571;p42">
            <a:extLst>
              <a:ext uri="{FF2B5EF4-FFF2-40B4-BE49-F238E27FC236}">
                <a16:creationId xmlns:a16="http://schemas.microsoft.com/office/drawing/2014/main" id="{45C75EA5-2B05-4B20-BD54-A8572568D789}"/>
              </a:ext>
            </a:extLst>
          </p:cNvPr>
          <p:cNvGrpSpPr/>
          <p:nvPr/>
        </p:nvGrpSpPr>
        <p:grpSpPr>
          <a:xfrm flipH="1">
            <a:off x="5819180" y="669221"/>
            <a:ext cx="1354072" cy="930487"/>
            <a:chOff x="4378774" y="1492566"/>
            <a:chExt cx="4005222" cy="3079440"/>
          </a:xfrm>
        </p:grpSpPr>
        <p:sp>
          <p:nvSpPr>
            <p:cNvPr id="403" name="Google Shape;8572;p42">
              <a:extLst>
                <a:ext uri="{FF2B5EF4-FFF2-40B4-BE49-F238E27FC236}">
                  <a16:creationId xmlns:a16="http://schemas.microsoft.com/office/drawing/2014/main" id="{47774839-2024-499B-90CB-B81884DE13CF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73;p42">
              <a:extLst>
                <a:ext uri="{FF2B5EF4-FFF2-40B4-BE49-F238E27FC236}">
                  <a16:creationId xmlns:a16="http://schemas.microsoft.com/office/drawing/2014/main" id="{6676A7AC-F238-4C95-AC7E-7B6D42794153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74;p42">
              <a:extLst>
                <a:ext uri="{FF2B5EF4-FFF2-40B4-BE49-F238E27FC236}">
                  <a16:creationId xmlns:a16="http://schemas.microsoft.com/office/drawing/2014/main" id="{F472E3E7-0B21-48EB-88C7-DBEA34950BDF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5;p42">
              <a:extLst>
                <a:ext uri="{FF2B5EF4-FFF2-40B4-BE49-F238E27FC236}">
                  <a16:creationId xmlns:a16="http://schemas.microsoft.com/office/drawing/2014/main" id="{1DFC8D58-1B33-4E65-B227-1D4407D25FE4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6;p42">
              <a:extLst>
                <a:ext uri="{FF2B5EF4-FFF2-40B4-BE49-F238E27FC236}">
                  <a16:creationId xmlns:a16="http://schemas.microsoft.com/office/drawing/2014/main" id="{A3E38223-2086-49E3-B5FC-D86730DC7A92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77;p42">
              <a:extLst>
                <a:ext uri="{FF2B5EF4-FFF2-40B4-BE49-F238E27FC236}">
                  <a16:creationId xmlns:a16="http://schemas.microsoft.com/office/drawing/2014/main" id="{B23606DA-27D9-4729-87D0-A74CA08F1714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578;p42">
              <a:extLst>
                <a:ext uri="{FF2B5EF4-FFF2-40B4-BE49-F238E27FC236}">
                  <a16:creationId xmlns:a16="http://schemas.microsoft.com/office/drawing/2014/main" id="{EC961757-ADFC-4E84-9880-726637015DDD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579;p42">
              <a:extLst>
                <a:ext uri="{FF2B5EF4-FFF2-40B4-BE49-F238E27FC236}">
                  <a16:creationId xmlns:a16="http://schemas.microsoft.com/office/drawing/2014/main" id="{D1A9F7E6-5136-4786-A79C-E07AE73B8C46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580;p42">
              <a:extLst>
                <a:ext uri="{FF2B5EF4-FFF2-40B4-BE49-F238E27FC236}">
                  <a16:creationId xmlns:a16="http://schemas.microsoft.com/office/drawing/2014/main" id="{32908C5C-A558-43A7-841E-B85323E3D15F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581;p42">
              <a:extLst>
                <a:ext uri="{FF2B5EF4-FFF2-40B4-BE49-F238E27FC236}">
                  <a16:creationId xmlns:a16="http://schemas.microsoft.com/office/drawing/2014/main" id="{11071C3B-5C5C-4640-975E-D5E90F8430F4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582;p42">
              <a:extLst>
                <a:ext uri="{FF2B5EF4-FFF2-40B4-BE49-F238E27FC236}">
                  <a16:creationId xmlns:a16="http://schemas.microsoft.com/office/drawing/2014/main" id="{A833452C-A230-4F8F-A2C1-8FB059BEA413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583;p42">
              <a:extLst>
                <a:ext uri="{FF2B5EF4-FFF2-40B4-BE49-F238E27FC236}">
                  <a16:creationId xmlns:a16="http://schemas.microsoft.com/office/drawing/2014/main" id="{1745BA81-5EA8-476C-B8E6-CDC62CB8A686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84;p42">
              <a:extLst>
                <a:ext uri="{FF2B5EF4-FFF2-40B4-BE49-F238E27FC236}">
                  <a16:creationId xmlns:a16="http://schemas.microsoft.com/office/drawing/2014/main" id="{62ECF544-ABB9-4BD9-A3AB-0678705E97BE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85;p42">
              <a:extLst>
                <a:ext uri="{FF2B5EF4-FFF2-40B4-BE49-F238E27FC236}">
                  <a16:creationId xmlns:a16="http://schemas.microsoft.com/office/drawing/2014/main" id="{09E16FAF-96A8-4065-AAF1-661C8E306C06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86;p42">
              <a:extLst>
                <a:ext uri="{FF2B5EF4-FFF2-40B4-BE49-F238E27FC236}">
                  <a16:creationId xmlns:a16="http://schemas.microsoft.com/office/drawing/2014/main" id="{117446A9-06AC-42E3-9C36-8FF638754339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87;p42">
              <a:extLst>
                <a:ext uri="{FF2B5EF4-FFF2-40B4-BE49-F238E27FC236}">
                  <a16:creationId xmlns:a16="http://schemas.microsoft.com/office/drawing/2014/main" id="{3ADD6CAA-D254-41EC-AF62-83F4553E753F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88;p42">
              <a:extLst>
                <a:ext uri="{FF2B5EF4-FFF2-40B4-BE49-F238E27FC236}">
                  <a16:creationId xmlns:a16="http://schemas.microsoft.com/office/drawing/2014/main" id="{A8A70030-0264-4976-84BC-78567066A565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589;p42">
              <a:extLst>
                <a:ext uri="{FF2B5EF4-FFF2-40B4-BE49-F238E27FC236}">
                  <a16:creationId xmlns:a16="http://schemas.microsoft.com/office/drawing/2014/main" id="{6109062A-EF84-42E8-AF2D-3AF43BDE07FF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590;p42">
              <a:extLst>
                <a:ext uri="{FF2B5EF4-FFF2-40B4-BE49-F238E27FC236}">
                  <a16:creationId xmlns:a16="http://schemas.microsoft.com/office/drawing/2014/main" id="{281B6DB8-B48A-4DA9-B5AA-16C796246AF2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591;p42">
              <a:extLst>
                <a:ext uri="{FF2B5EF4-FFF2-40B4-BE49-F238E27FC236}">
                  <a16:creationId xmlns:a16="http://schemas.microsoft.com/office/drawing/2014/main" id="{B3EA850B-BC75-4774-956C-E4B542A3C56E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592;p42">
              <a:extLst>
                <a:ext uri="{FF2B5EF4-FFF2-40B4-BE49-F238E27FC236}">
                  <a16:creationId xmlns:a16="http://schemas.microsoft.com/office/drawing/2014/main" id="{AF0A84BA-DB22-4EE0-9B4B-10E1BC2843FE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593;p42">
              <a:extLst>
                <a:ext uri="{FF2B5EF4-FFF2-40B4-BE49-F238E27FC236}">
                  <a16:creationId xmlns:a16="http://schemas.microsoft.com/office/drawing/2014/main" id="{A67D64EB-EE09-48CC-ABCA-975841A20205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94;p42">
              <a:extLst>
                <a:ext uri="{FF2B5EF4-FFF2-40B4-BE49-F238E27FC236}">
                  <a16:creationId xmlns:a16="http://schemas.microsoft.com/office/drawing/2014/main" id="{BB59570D-3CCD-4AE3-AC5C-76E22D810C07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95;p42">
              <a:extLst>
                <a:ext uri="{FF2B5EF4-FFF2-40B4-BE49-F238E27FC236}">
                  <a16:creationId xmlns:a16="http://schemas.microsoft.com/office/drawing/2014/main" id="{2940732E-F610-4232-A312-3797A1437662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96;p42">
              <a:extLst>
                <a:ext uri="{FF2B5EF4-FFF2-40B4-BE49-F238E27FC236}">
                  <a16:creationId xmlns:a16="http://schemas.microsoft.com/office/drawing/2014/main" id="{32693F55-E5E1-4B41-8E37-F808BCA7333B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97;p42">
              <a:extLst>
                <a:ext uri="{FF2B5EF4-FFF2-40B4-BE49-F238E27FC236}">
                  <a16:creationId xmlns:a16="http://schemas.microsoft.com/office/drawing/2014/main" id="{0C8C767B-BE89-4DF9-832E-DA502F791C9E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98;p42">
              <a:extLst>
                <a:ext uri="{FF2B5EF4-FFF2-40B4-BE49-F238E27FC236}">
                  <a16:creationId xmlns:a16="http://schemas.microsoft.com/office/drawing/2014/main" id="{830F7D4C-0C5F-47EE-996D-8B37EB782D57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99;p42">
              <a:extLst>
                <a:ext uri="{FF2B5EF4-FFF2-40B4-BE49-F238E27FC236}">
                  <a16:creationId xmlns:a16="http://schemas.microsoft.com/office/drawing/2014/main" id="{9A31F31C-9E18-4B9E-BF6F-0C4EBACF8E62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600;p42">
              <a:extLst>
                <a:ext uri="{FF2B5EF4-FFF2-40B4-BE49-F238E27FC236}">
                  <a16:creationId xmlns:a16="http://schemas.microsoft.com/office/drawing/2014/main" id="{BE27B1DE-43AE-45CC-AF35-0A948C402A6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601;p42">
              <a:extLst>
                <a:ext uri="{FF2B5EF4-FFF2-40B4-BE49-F238E27FC236}">
                  <a16:creationId xmlns:a16="http://schemas.microsoft.com/office/drawing/2014/main" id="{A3AEB32B-9254-43A8-806F-E08292D1E489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602;p42">
              <a:extLst>
                <a:ext uri="{FF2B5EF4-FFF2-40B4-BE49-F238E27FC236}">
                  <a16:creationId xmlns:a16="http://schemas.microsoft.com/office/drawing/2014/main" id="{028EEA3C-22AE-4FE9-A9CB-203670188610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603;p42">
              <a:extLst>
                <a:ext uri="{FF2B5EF4-FFF2-40B4-BE49-F238E27FC236}">
                  <a16:creationId xmlns:a16="http://schemas.microsoft.com/office/drawing/2014/main" id="{CCCF7A6D-EA26-4B08-9BDE-6E7771C22D2E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604;p42">
              <a:extLst>
                <a:ext uri="{FF2B5EF4-FFF2-40B4-BE49-F238E27FC236}">
                  <a16:creationId xmlns:a16="http://schemas.microsoft.com/office/drawing/2014/main" id="{B81EC586-CA9B-417A-8318-1C1D0397A23C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605;p42">
              <a:extLst>
                <a:ext uri="{FF2B5EF4-FFF2-40B4-BE49-F238E27FC236}">
                  <a16:creationId xmlns:a16="http://schemas.microsoft.com/office/drawing/2014/main" id="{14E6F2C5-B359-4EAB-85E4-6ED85FC0B7D3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606;p42">
              <a:extLst>
                <a:ext uri="{FF2B5EF4-FFF2-40B4-BE49-F238E27FC236}">
                  <a16:creationId xmlns:a16="http://schemas.microsoft.com/office/drawing/2014/main" id="{72C488A3-546C-4518-8C39-D2A0DA487E3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607;p42">
              <a:extLst>
                <a:ext uri="{FF2B5EF4-FFF2-40B4-BE49-F238E27FC236}">
                  <a16:creationId xmlns:a16="http://schemas.microsoft.com/office/drawing/2014/main" id="{8E05F0D8-FF05-45A2-8316-28DEB95742F1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608;p42">
              <a:extLst>
                <a:ext uri="{FF2B5EF4-FFF2-40B4-BE49-F238E27FC236}">
                  <a16:creationId xmlns:a16="http://schemas.microsoft.com/office/drawing/2014/main" id="{A502A31F-9FF9-483D-AD6A-91FA7D5220AD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609;p42">
              <a:extLst>
                <a:ext uri="{FF2B5EF4-FFF2-40B4-BE49-F238E27FC236}">
                  <a16:creationId xmlns:a16="http://schemas.microsoft.com/office/drawing/2014/main" id="{3CF22705-FA17-4E4E-8EC8-7E79B0271D04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610;p42">
              <a:extLst>
                <a:ext uri="{FF2B5EF4-FFF2-40B4-BE49-F238E27FC236}">
                  <a16:creationId xmlns:a16="http://schemas.microsoft.com/office/drawing/2014/main" id="{EFBAE436-0D5D-42BC-972E-19414CF20084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611;p42">
              <a:extLst>
                <a:ext uri="{FF2B5EF4-FFF2-40B4-BE49-F238E27FC236}">
                  <a16:creationId xmlns:a16="http://schemas.microsoft.com/office/drawing/2014/main" id="{040BF42F-FA9C-4385-A4A7-ACD32863AF8E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8612;p42">
              <a:extLst>
                <a:ext uri="{FF2B5EF4-FFF2-40B4-BE49-F238E27FC236}">
                  <a16:creationId xmlns:a16="http://schemas.microsoft.com/office/drawing/2014/main" id="{55046049-E11D-42F2-BC97-B9E5364C79CE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89" name="Google Shape;8613;p42">
                <a:extLst>
                  <a:ext uri="{FF2B5EF4-FFF2-40B4-BE49-F238E27FC236}">
                    <a16:creationId xmlns:a16="http://schemas.microsoft.com/office/drawing/2014/main" id="{07824FB0-9B29-434F-A658-08512D0C825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614;p42">
                <a:extLst>
                  <a:ext uri="{FF2B5EF4-FFF2-40B4-BE49-F238E27FC236}">
                    <a16:creationId xmlns:a16="http://schemas.microsoft.com/office/drawing/2014/main" id="{E23A75E0-466E-4BC0-B8A5-0436A85D04F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615;p42">
                <a:extLst>
                  <a:ext uri="{FF2B5EF4-FFF2-40B4-BE49-F238E27FC236}">
                    <a16:creationId xmlns:a16="http://schemas.microsoft.com/office/drawing/2014/main" id="{D76FFBA5-1DC1-4F9D-B1E9-3319A38FDE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616;p42">
                <a:extLst>
                  <a:ext uri="{FF2B5EF4-FFF2-40B4-BE49-F238E27FC236}">
                    <a16:creationId xmlns:a16="http://schemas.microsoft.com/office/drawing/2014/main" id="{BC9AD3D3-6F7A-493D-B088-67A37092E20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617;p42">
                <a:extLst>
                  <a:ext uri="{FF2B5EF4-FFF2-40B4-BE49-F238E27FC236}">
                    <a16:creationId xmlns:a16="http://schemas.microsoft.com/office/drawing/2014/main" id="{D13B21E3-F834-4130-A742-1866641A924C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618;p42">
                <a:extLst>
                  <a:ext uri="{FF2B5EF4-FFF2-40B4-BE49-F238E27FC236}">
                    <a16:creationId xmlns:a16="http://schemas.microsoft.com/office/drawing/2014/main" id="{A9347AEF-2242-4CBE-BFD7-7910DD1CA3D0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619;p42">
                <a:extLst>
                  <a:ext uri="{FF2B5EF4-FFF2-40B4-BE49-F238E27FC236}">
                    <a16:creationId xmlns:a16="http://schemas.microsoft.com/office/drawing/2014/main" id="{796DEB3B-88B0-4FA4-AF76-B69A16E52242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620;p42">
                <a:extLst>
                  <a:ext uri="{FF2B5EF4-FFF2-40B4-BE49-F238E27FC236}">
                    <a16:creationId xmlns:a16="http://schemas.microsoft.com/office/drawing/2014/main" id="{5EBBFB83-8C5F-4413-B428-F468B729AE7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621;p42">
                <a:extLst>
                  <a:ext uri="{FF2B5EF4-FFF2-40B4-BE49-F238E27FC236}">
                    <a16:creationId xmlns:a16="http://schemas.microsoft.com/office/drawing/2014/main" id="{2B5B5BF5-7A1E-47D6-96F5-15296063EC44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622;p42">
                <a:extLst>
                  <a:ext uri="{FF2B5EF4-FFF2-40B4-BE49-F238E27FC236}">
                    <a16:creationId xmlns:a16="http://schemas.microsoft.com/office/drawing/2014/main" id="{E0A8D9D9-B89F-4202-BFE5-5DC9C9A8A99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623;p42">
                <a:extLst>
                  <a:ext uri="{FF2B5EF4-FFF2-40B4-BE49-F238E27FC236}">
                    <a16:creationId xmlns:a16="http://schemas.microsoft.com/office/drawing/2014/main" id="{75527CFA-97F2-4814-B284-18A247E9D247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624;p42">
                <a:extLst>
                  <a:ext uri="{FF2B5EF4-FFF2-40B4-BE49-F238E27FC236}">
                    <a16:creationId xmlns:a16="http://schemas.microsoft.com/office/drawing/2014/main" id="{B3E67CFC-2812-41E4-8106-8B1430EFCE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625;p42">
                <a:extLst>
                  <a:ext uri="{FF2B5EF4-FFF2-40B4-BE49-F238E27FC236}">
                    <a16:creationId xmlns:a16="http://schemas.microsoft.com/office/drawing/2014/main" id="{D8521DEA-8FB4-4EF6-8573-8887F28F91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626;p42">
                <a:extLst>
                  <a:ext uri="{FF2B5EF4-FFF2-40B4-BE49-F238E27FC236}">
                    <a16:creationId xmlns:a16="http://schemas.microsoft.com/office/drawing/2014/main" id="{979D6183-B9B0-4DF2-BA39-428C67463989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627;p42">
                <a:extLst>
                  <a:ext uri="{FF2B5EF4-FFF2-40B4-BE49-F238E27FC236}">
                    <a16:creationId xmlns:a16="http://schemas.microsoft.com/office/drawing/2014/main" id="{49BA182F-173F-4F6C-AA89-2979A8622080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628;p42">
                <a:extLst>
                  <a:ext uri="{FF2B5EF4-FFF2-40B4-BE49-F238E27FC236}">
                    <a16:creationId xmlns:a16="http://schemas.microsoft.com/office/drawing/2014/main" id="{DA29F627-7940-44F4-9D76-84A3E18E0F0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629;p42">
                <a:extLst>
                  <a:ext uri="{FF2B5EF4-FFF2-40B4-BE49-F238E27FC236}">
                    <a16:creationId xmlns:a16="http://schemas.microsoft.com/office/drawing/2014/main" id="{DD08B6F6-8551-4EBB-AAC7-6C8F361BC39B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630;p42">
                <a:extLst>
                  <a:ext uri="{FF2B5EF4-FFF2-40B4-BE49-F238E27FC236}">
                    <a16:creationId xmlns:a16="http://schemas.microsoft.com/office/drawing/2014/main" id="{FB4B8BA5-4EF0-4D8A-A5DC-660FEF0363EF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631;p42">
                <a:extLst>
                  <a:ext uri="{FF2B5EF4-FFF2-40B4-BE49-F238E27FC236}">
                    <a16:creationId xmlns:a16="http://schemas.microsoft.com/office/drawing/2014/main" id="{F8360948-FB85-41F1-BD97-F4289C98FB58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632;p42">
                <a:extLst>
                  <a:ext uri="{FF2B5EF4-FFF2-40B4-BE49-F238E27FC236}">
                    <a16:creationId xmlns:a16="http://schemas.microsoft.com/office/drawing/2014/main" id="{C146D01E-8004-4B7B-BE2F-172C38256A21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633;p42">
                <a:extLst>
                  <a:ext uri="{FF2B5EF4-FFF2-40B4-BE49-F238E27FC236}">
                    <a16:creationId xmlns:a16="http://schemas.microsoft.com/office/drawing/2014/main" id="{843DD83D-FDD2-4C9C-92DB-C554D3B5A5AA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634;p42">
                <a:extLst>
                  <a:ext uri="{FF2B5EF4-FFF2-40B4-BE49-F238E27FC236}">
                    <a16:creationId xmlns:a16="http://schemas.microsoft.com/office/drawing/2014/main" id="{6C36BFEF-4356-4022-AFF5-3A7DF42BA9FA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635;p42">
                <a:extLst>
                  <a:ext uri="{FF2B5EF4-FFF2-40B4-BE49-F238E27FC236}">
                    <a16:creationId xmlns:a16="http://schemas.microsoft.com/office/drawing/2014/main" id="{D2D77A36-6383-4BF0-829C-2BC1A58ABD44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636;p42">
                <a:extLst>
                  <a:ext uri="{FF2B5EF4-FFF2-40B4-BE49-F238E27FC236}">
                    <a16:creationId xmlns:a16="http://schemas.microsoft.com/office/drawing/2014/main" id="{47080211-6DC1-4AEA-BC53-B13082D246DF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637;p42">
                <a:extLst>
                  <a:ext uri="{FF2B5EF4-FFF2-40B4-BE49-F238E27FC236}">
                    <a16:creationId xmlns:a16="http://schemas.microsoft.com/office/drawing/2014/main" id="{943B8CF3-9109-4155-A3BA-7F00DD925E7C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8638;p42">
              <a:extLst>
                <a:ext uri="{FF2B5EF4-FFF2-40B4-BE49-F238E27FC236}">
                  <a16:creationId xmlns:a16="http://schemas.microsoft.com/office/drawing/2014/main" id="{E2617BD5-05B6-4BB7-A113-3232911D83F7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639;p42">
              <a:extLst>
                <a:ext uri="{FF2B5EF4-FFF2-40B4-BE49-F238E27FC236}">
                  <a16:creationId xmlns:a16="http://schemas.microsoft.com/office/drawing/2014/main" id="{1404A7A1-1609-4C71-B4B5-9A5E00742A93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640;p42">
              <a:extLst>
                <a:ext uri="{FF2B5EF4-FFF2-40B4-BE49-F238E27FC236}">
                  <a16:creationId xmlns:a16="http://schemas.microsoft.com/office/drawing/2014/main" id="{BF647279-4690-468A-A28E-2A0751F106EF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641;p42">
              <a:extLst>
                <a:ext uri="{FF2B5EF4-FFF2-40B4-BE49-F238E27FC236}">
                  <a16:creationId xmlns:a16="http://schemas.microsoft.com/office/drawing/2014/main" id="{CC969C06-E614-4C2F-B3AB-4C163873633E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642;p42">
              <a:extLst>
                <a:ext uri="{FF2B5EF4-FFF2-40B4-BE49-F238E27FC236}">
                  <a16:creationId xmlns:a16="http://schemas.microsoft.com/office/drawing/2014/main" id="{D52A720D-2A59-406A-8A85-74D73333667D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643;p42">
              <a:extLst>
                <a:ext uri="{FF2B5EF4-FFF2-40B4-BE49-F238E27FC236}">
                  <a16:creationId xmlns:a16="http://schemas.microsoft.com/office/drawing/2014/main" id="{629CAD16-AF8F-4003-818D-714813B41CDA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644;p42">
              <a:extLst>
                <a:ext uri="{FF2B5EF4-FFF2-40B4-BE49-F238E27FC236}">
                  <a16:creationId xmlns:a16="http://schemas.microsoft.com/office/drawing/2014/main" id="{4EBE9C85-E0D9-462B-B0C2-2A59CCD631DE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645;p42">
              <a:extLst>
                <a:ext uri="{FF2B5EF4-FFF2-40B4-BE49-F238E27FC236}">
                  <a16:creationId xmlns:a16="http://schemas.microsoft.com/office/drawing/2014/main" id="{BE19CD96-E6FD-4B6D-B73C-648D546E94C1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646;p42">
              <a:extLst>
                <a:ext uri="{FF2B5EF4-FFF2-40B4-BE49-F238E27FC236}">
                  <a16:creationId xmlns:a16="http://schemas.microsoft.com/office/drawing/2014/main" id="{CA036ED6-A00F-469B-9995-E2CCB908C9CC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47;p42">
              <a:extLst>
                <a:ext uri="{FF2B5EF4-FFF2-40B4-BE49-F238E27FC236}">
                  <a16:creationId xmlns:a16="http://schemas.microsoft.com/office/drawing/2014/main" id="{DC457ADC-10EA-48D7-A0A9-FDCBEF62BC2C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648;p42">
              <a:extLst>
                <a:ext uri="{FF2B5EF4-FFF2-40B4-BE49-F238E27FC236}">
                  <a16:creationId xmlns:a16="http://schemas.microsoft.com/office/drawing/2014/main" id="{9BA964E3-6DA8-42CD-B092-9991F64A9211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649;p42">
              <a:extLst>
                <a:ext uri="{FF2B5EF4-FFF2-40B4-BE49-F238E27FC236}">
                  <a16:creationId xmlns:a16="http://schemas.microsoft.com/office/drawing/2014/main" id="{9C067924-576A-4BCF-8359-77806246224F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650;p42">
              <a:extLst>
                <a:ext uri="{FF2B5EF4-FFF2-40B4-BE49-F238E27FC236}">
                  <a16:creationId xmlns:a16="http://schemas.microsoft.com/office/drawing/2014/main" id="{49D8E131-0B9B-4D7C-8F4A-9C77B2376CFA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651;p42">
              <a:extLst>
                <a:ext uri="{FF2B5EF4-FFF2-40B4-BE49-F238E27FC236}">
                  <a16:creationId xmlns:a16="http://schemas.microsoft.com/office/drawing/2014/main" id="{544B6AD7-4099-4D25-9ECB-01BC201E7B50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652;p42">
              <a:extLst>
                <a:ext uri="{FF2B5EF4-FFF2-40B4-BE49-F238E27FC236}">
                  <a16:creationId xmlns:a16="http://schemas.microsoft.com/office/drawing/2014/main" id="{5BDBF5D3-AE15-4140-AED7-EF318991EEF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653;p42">
              <a:extLst>
                <a:ext uri="{FF2B5EF4-FFF2-40B4-BE49-F238E27FC236}">
                  <a16:creationId xmlns:a16="http://schemas.microsoft.com/office/drawing/2014/main" id="{A256C128-C018-4AEF-A266-C5ED57D9251C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654;p42">
              <a:extLst>
                <a:ext uri="{FF2B5EF4-FFF2-40B4-BE49-F238E27FC236}">
                  <a16:creationId xmlns:a16="http://schemas.microsoft.com/office/drawing/2014/main" id="{52907122-1D81-4143-9075-96ABEC0AB46D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655;p42">
              <a:extLst>
                <a:ext uri="{FF2B5EF4-FFF2-40B4-BE49-F238E27FC236}">
                  <a16:creationId xmlns:a16="http://schemas.microsoft.com/office/drawing/2014/main" id="{60C168E9-078E-47E9-86A4-EBAA80B2E8B0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656;p42">
              <a:extLst>
                <a:ext uri="{FF2B5EF4-FFF2-40B4-BE49-F238E27FC236}">
                  <a16:creationId xmlns:a16="http://schemas.microsoft.com/office/drawing/2014/main" id="{487BCAE4-ADD8-4992-A566-7FD0D54B8C71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657;p42">
              <a:extLst>
                <a:ext uri="{FF2B5EF4-FFF2-40B4-BE49-F238E27FC236}">
                  <a16:creationId xmlns:a16="http://schemas.microsoft.com/office/drawing/2014/main" id="{2C7191F4-A1BC-43DF-99F6-81757C988182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658;p42">
              <a:extLst>
                <a:ext uri="{FF2B5EF4-FFF2-40B4-BE49-F238E27FC236}">
                  <a16:creationId xmlns:a16="http://schemas.microsoft.com/office/drawing/2014/main" id="{61AC21EA-22A3-4CDF-982F-EDD9792C43CC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659;p42">
              <a:extLst>
                <a:ext uri="{FF2B5EF4-FFF2-40B4-BE49-F238E27FC236}">
                  <a16:creationId xmlns:a16="http://schemas.microsoft.com/office/drawing/2014/main" id="{C2DD9150-17E3-4AED-A470-3AC3FDA7B31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660;p42">
              <a:extLst>
                <a:ext uri="{FF2B5EF4-FFF2-40B4-BE49-F238E27FC236}">
                  <a16:creationId xmlns:a16="http://schemas.microsoft.com/office/drawing/2014/main" id="{CD8484DC-118D-45D6-A71F-EFE780E02254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661;p42">
              <a:extLst>
                <a:ext uri="{FF2B5EF4-FFF2-40B4-BE49-F238E27FC236}">
                  <a16:creationId xmlns:a16="http://schemas.microsoft.com/office/drawing/2014/main" id="{8FCFCDBF-5747-4CC5-8852-596E705D4FA1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662;p42">
              <a:extLst>
                <a:ext uri="{FF2B5EF4-FFF2-40B4-BE49-F238E27FC236}">
                  <a16:creationId xmlns:a16="http://schemas.microsoft.com/office/drawing/2014/main" id="{812DDFD1-4A32-4884-81BD-C8CA4C582587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663;p42">
              <a:extLst>
                <a:ext uri="{FF2B5EF4-FFF2-40B4-BE49-F238E27FC236}">
                  <a16:creationId xmlns:a16="http://schemas.microsoft.com/office/drawing/2014/main" id="{B107FBA3-27D1-4EC1-BC68-33D7188CE594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664;p42">
              <a:extLst>
                <a:ext uri="{FF2B5EF4-FFF2-40B4-BE49-F238E27FC236}">
                  <a16:creationId xmlns:a16="http://schemas.microsoft.com/office/drawing/2014/main" id="{4D123336-5C38-4FA2-A1A8-8BFC5089ADBA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665;p42">
              <a:extLst>
                <a:ext uri="{FF2B5EF4-FFF2-40B4-BE49-F238E27FC236}">
                  <a16:creationId xmlns:a16="http://schemas.microsoft.com/office/drawing/2014/main" id="{A48F8292-BC75-4DAB-B350-FE4AA3AC1EC4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666;p42">
              <a:extLst>
                <a:ext uri="{FF2B5EF4-FFF2-40B4-BE49-F238E27FC236}">
                  <a16:creationId xmlns:a16="http://schemas.microsoft.com/office/drawing/2014/main" id="{8D9DEFE9-209C-46E7-BB03-79ECF6E1792D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667;p42">
              <a:extLst>
                <a:ext uri="{FF2B5EF4-FFF2-40B4-BE49-F238E27FC236}">
                  <a16:creationId xmlns:a16="http://schemas.microsoft.com/office/drawing/2014/main" id="{BB550F1C-5565-4152-A4CE-1FC76CEBF9BA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668;p42">
              <a:extLst>
                <a:ext uri="{FF2B5EF4-FFF2-40B4-BE49-F238E27FC236}">
                  <a16:creationId xmlns:a16="http://schemas.microsoft.com/office/drawing/2014/main" id="{C332558C-1ECF-43D5-8A3C-2B93FFA6EA5C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669;p42">
              <a:extLst>
                <a:ext uri="{FF2B5EF4-FFF2-40B4-BE49-F238E27FC236}">
                  <a16:creationId xmlns:a16="http://schemas.microsoft.com/office/drawing/2014/main" id="{BC9CB68A-6B33-4444-B9B7-B26792DFF2A3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670;p42">
              <a:extLst>
                <a:ext uri="{FF2B5EF4-FFF2-40B4-BE49-F238E27FC236}">
                  <a16:creationId xmlns:a16="http://schemas.microsoft.com/office/drawing/2014/main" id="{539A02F4-21C9-40BB-B8DE-35F6056A47F5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671;p42">
              <a:extLst>
                <a:ext uri="{FF2B5EF4-FFF2-40B4-BE49-F238E27FC236}">
                  <a16:creationId xmlns:a16="http://schemas.microsoft.com/office/drawing/2014/main" id="{046C65AA-F804-4E37-89F4-E194892FB4D5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672;p42">
              <a:extLst>
                <a:ext uri="{FF2B5EF4-FFF2-40B4-BE49-F238E27FC236}">
                  <a16:creationId xmlns:a16="http://schemas.microsoft.com/office/drawing/2014/main" id="{85C50AEF-3D3D-41C8-95AE-694F22C702C1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673;p42">
              <a:extLst>
                <a:ext uri="{FF2B5EF4-FFF2-40B4-BE49-F238E27FC236}">
                  <a16:creationId xmlns:a16="http://schemas.microsoft.com/office/drawing/2014/main" id="{7890AFB3-07B2-42FB-95D9-619AB67E017C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674;p42">
              <a:extLst>
                <a:ext uri="{FF2B5EF4-FFF2-40B4-BE49-F238E27FC236}">
                  <a16:creationId xmlns:a16="http://schemas.microsoft.com/office/drawing/2014/main" id="{9937BEDD-DFB4-4388-90BE-BD895547DE01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675;p42">
              <a:extLst>
                <a:ext uri="{FF2B5EF4-FFF2-40B4-BE49-F238E27FC236}">
                  <a16:creationId xmlns:a16="http://schemas.microsoft.com/office/drawing/2014/main" id="{1A53A0E6-27CA-4B5A-846F-9D193E5B2929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676;p42">
              <a:extLst>
                <a:ext uri="{FF2B5EF4-FFF2-40B4-BE49-F238E27FC236}">
                  <a16:creationId xmlns:a16="http://schemas.microsoft.com/office/drawing/2014/main" id="{CE484E9F-5384-4BFD-85CE-806B12151914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677;p42">
              <a:extLst>
                <a:ext uri="{FF2B5EF4-FFF2-40B4-BE49-F238E27FC236}">
                  <a16:creationId xmlns:a16="http://schemas.microsoft.com/office/drawing/2014/main" id="{16E9EB40-8D0C-4381-84F8-27C0493DF719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678;p42">
              <a:extLst>
                <a:ext uri="{FF2B5EF4-FFF2-40B4-BE49-F238E27FC236}">
                  <a16:creationId xmlns:a16="http://schemas.microsoft.com/office/drawing/2014/main" id="{E275798E-CD0E-435A-80EE-FAD5DFD8C181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679;p42">
              <a:extLst>
                <a:ext uri="{FF2B5EF4-FFF2-40B4-BE49-F238E27FC236}">
                  <a16:creationId xmlns:a16="http://schemas.microsoft.com/office/drawing/2014/main" id="{E9D4085D-868B-4015-8EAE-5BD785F22687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680;p42">
              <a:extLst>
                <a:ext uri="{FF2B5EF4-FFF2-40B4-BE49-F238E27FC236}">
                  <a16:creationId xmlns:a16="http://schemas.microsoft.com/office/drawing/2014/main" id="{B9F31CBF-682B-4079-8438-C3C7DBEA64C6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681;p42">
              <a:extLst>
                <a:ext uri="{FF2B5EF4-FFF2-40B4-BE49-F238E27FC236}">
                  <a16:creationId xmlns:a16="http://schemas.microsoft.com/office/drawing/2014/main" id="{A446D934-2D17-4C84-98FC-89316C67372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682;p42">
              <a:extLst>
                <a:ext uri="{FF2B5EF4-FFF2-40B4-BE49-F238E27FC236}">
                  <a16:creationId xmlns:a16="http://schemas.microsoft.com/office/drawing/2014/main" id="{AC11AEAF-97CE-49EB-B627-974847C971AC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683;p42">
              <a:extLst>
                <a:ext uri="{FF2B5EF4-FFF2-40B4-BE49-F238E27FC236}">
                  <a16:creationId xmlns:a16="http://schemas.microsoft.com/office/drawing/2014/main" id="{C43B9FFE-8C84-4BB5-8A38-FAE850DFF0BB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684;p42">
              <a:extLst>
                <a:ext uri="{FF2B5EF4-FFF2-40B4-BE49-F238E27FC236}">
                  <a16:creationId xmlns:a16="http://schemas.microsoft.com/office/drawing/2014/main" id="{A5915020-C2FB-48FA-9B11-49C22D503E99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85;p42">
              <a:extLst>
                <a:ext uri="{FF2B5EF4-FFF2-40B4-BE49-F238E27FC236}">
                  <a16:creationId xmlns:a16="http://schemas.microsoft.com/office/drawing/2014/main" id="{B2E2A4BE-5190-4293-B355-322C009F6BD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86;p42">
              <a:extLst>
                <a:ext uri="{FF2B5EF4-FFF2-40B4-BE49-F238E27FC236}">
                  <a16:creationId xmlns:a16="http://schemas.microsoft.com/office/drawing/2014/main" id="{47C47D9C-AC91-4057-A8D0-F12704493C86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87;p42">
              <a:extLst>
                <a:ext uri="{FF2B5EF4-FFF2-40B4-BE49-F238E27FC236}">
                  <a16:creationId xmlns:a16="http://schemas.microsoft.com/office/drawing/2014/main" id="{D6F91144-D6AE-49BE-943F-CEB4B79AF16A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88;p42">
              <a:extLst>
                <a:ext uri="{FF2B5EF4-FFF2-40B4-BE49-F238E27FC236}">
                  <a16:creationId xmlns:a16="http://schemas.microsoft.com/office/drawing/2014/main" id="{26CE4D8A-FD93-41F3-B955-8FC9234DD212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89;p42">
              <a:extLst>
                <a:ext uri="{FF2B5EF4-FFF2-40B4-BE49-F238E27FC236}">
                  <a16:creationId xmlns:a16="http://schemas.microsoft.com/office/drawing/2014/main" id="{A745DEE5-2CBE-4E8D-8297-5169588AA72D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90;p42">
              <a:extLst>
                <a:ext uri="{FF2B5EF4-FFF2-40B4-BE49-F238E27FC236}">
                  <a16:creationId xmlns:a16="http://schemas.microsoft.com/office/drawing/2014/main" id="{1BA6ED38-5456-49A6-A72B-F3199648738F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91;p42">
              <a:extLst>
                <a:ext uri="{FF2B5EF4-FFF2-40B4-BE49-F238E27FC236}">
                  <a16:creationId xmlns:a16="http://schemas.microsoft.com/office/drawing/2014/main" id="{62981D78-84F6-457B-B338-DFCB8051A95A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92;p42">
              <a:extLst>
                <a:ext uri="{FF2B5EF4-FFF2-40B4-BE49-F238E27FC236}">
                  <a16:creationId xmlns:a16="http://schemas.microsoft.com/office/drawing/2014/main" id="{7372CA6D-F02F-40FA-8679-031D74A25729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93;p42">
              <a:extLst>
                <a:ext uri="{FF2B5EF4-FFF2-40B4-BE49-F238E27FC236}">
                  <a16:creationId xmlns:a16="http://schemas.microsoft.com/office/drawing/2014/main" id="{EF43BA35-7E69-4F41-BE66-854647BB8865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4;p42">
              <a:extLst>
                <a:ext uri="{FF2B5EF4-FFF2-40B4-BE49-F238E27FC236}">
                  <a16:creationId xmlns:a16="http://schemas.microsoft.com/office/drawing/2014/main" id="{F144E1FB-1FF0-4892-8A41-36BFDDD0C934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695;p42">
              <a:extLst>
                <a:ext uri="{FF2B5EF4-FFF2-40B4-BE49-F238E27FC236}">
                  <a16:creationId xmlns:a16="http://schemas.microsoft.com/office/drawing/2014/main" id="{A7F35C2B-98CD-4917-8889-135487CD3812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696;p42">
              <a:extLst>
                <a:ext uri="{FF2B5EF4-FFF2-40B4-BE49-F238E27FC236}">
                  <a16:creationId xmlns:a16="http://schemas.microsoft.com/office/drawing/2014/main" id="{9C6E76D3-2CB5-4D44-A360-392250BFD13F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697;p42">
              <a:extLst>
                <a:ext uri="{FF2B5EF4-FFF2-40B4-BE49-F238E27FC236}">
                  <a16:creationId xmlns:a16="http://schemas.microsoft.com/office/drawing/2014/main" id="{46F50B39-1FF6-48D7-8AD0-7715C2D7573B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698;p42">
              <a:extLst>
                <a:ext uri="{FF2B5EF4-FFF2-40B4-BE49-F238E27FC236}">
                  <a16:creationId xmlns:a16="http://schemas.microsoft.com/office/drawing/2014/main" id="{91E7024C-FCFF-48B4-8403-9C9EEFE4B42D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699;p42">
              <a:extLst>
                <a:ext uri="{FF2B5EF4-FFF2-40B4-BE49-F238E27FC236}">
                  <a16:creationId xmlns:a16="http://schemas.microsoft.com/office/drawing/2014/main" id="{08E1D13D-3B50-4F51-9984-90CAE5F2CBC0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00;p42">
              <a:extLst>
                <a:ext uri="{FF2B5EF4-FFF2-40B4-BE49-F238E27FC236}">
                  <a16:creationId xmlns:a16="http://schemas.microsoft.com/office/drawing/2014/main" id="{9E0B1BE9-9D5B-4436-8024-749A41585A1D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01;p42">
              <a:extLst>
                <a:ext uri="{FF2B5EF4-FFF2-40B4-BE49-F238E27FC236}">
                  <a16:creationId xmlns:a16="http://schemas.microsoft.com/office/drawing/2014/main" id="{765CF846-1353-479B-A5E3-A06688D5657D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02;p42">
              <a:extLst>
                <a:ext uri="{FF2B5EF4-FFF2-40B4-BE49-F238E27FC236}">
                  <a16:creationId xmlns:a16="http://schemas.microsoft.com/office/drawing/2014/main" id="{7BDA8B7B-DDF0-4761-9775-08D4DF22D547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03;p42">
              <a:extLst>
                <a:ext uri="{FF2B5EF4-FFF2-40B4-BE49-F238E27FC236}">
                  <a16:creationId xmlns:a16="http://schemas.microsoft.com/office/drawing/2014/main" id="{82FC85A0-C950-411F-94F6-76C4A0D97B6F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04;p42">
              <a:extLst>
                <a:ext uri="{FF2B5EF4-FFF2-40B4-BE49-F238E27FC236}">
                  <a16:creationId xmlns:a16="http://schemas.microsoft.com/office/drawing/2014/main" id="{2FFDCFF4-32E2-4367-B608-2C3CF05EC695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705;p42">
              <a:extLst>
                <a:ext uri="{FF2B5EF4-FFF2-40B4-BE49-F238E27FC236}">
                  <a16:creationId xmlns:a16="http://schemas.microsoft.com/office/drawing/2014/main" id="{82EEDF38-DA39-4763-AA82-46C4FE05ABCC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706;p42">
              <a:extLst>
                <a:ext uri="{FF2B5EF4-FFF2-40B4-BE49-F238E27FC236}">
                  <a16:creationId xmlns:a16="http://schemas.microsoft.com/office/drawing/2014/main" id="{D601F018-259A-4B64-88C0-F1B7A6B2743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707;p42">
              <a:extLst>
                <a:ext uri="{FF2B5EF4-FFF2-40B4-BE49-F238E27FC236}">
                  <a16:creationId xmlns:a16="http://schemas.microsoft.com/office/drawing/2014/main" id="{F8EDECD8-6F67-42CB-9806-450B1E9849E3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708;p42">
              <a:extLst>
                <a:ext uri="{FF2B5EF4-FFF2-40B4-BE49-F238E27FC236}">
                  <a16:creationId xmlns:a16="http://schemas.microsoft.com/office/drawing/2014/main" id="{E6011E1D-5565-47D4-8689-84797187136F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709;p42">
              <a:extLst>
                <a:ext uri="{FF2B5EF4-FFF2-40B4-BE49-F238E27FC236}">
                  <a16:creationId xmlns:a16="http://schemas.microsoft.com/office/drawing/2014/main" id="{245BEEE2-06CF-4804-9081-FCC0D4497467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710;p42">
              <a:extLst>
                <a:ext uri="{FF2B5EF4-FFF2-40B4-BE49-F238E27FC236}">
                  <a16:creationId xmlns:a16="http://schemas.microsoft.com/office/drawing/2014/main" id="{4F6FDFEF-3561-4065-A49D-72F5701FAA75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711;p42">
              <a:extLst>
                <a:ext uri="{FF2B5EF4-FFF2-40B4-BE49-F238E27FC236}">
                  <a16:creationId xmlns:a16="http://schemas.microsoft.com/office/drawing/2014/main" id="{C160DAC7-836B-4BB8-A2FB-7448D95EF087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712;p42">
              <a:extLst>
                <a:ext uri="{FF2B5EF4-FFF2-40B4-BE49-F238E27FC236}">
                  <a16:creationId xmlns:a16="http://schemas.microsoft.com/office/drawing/2014/main" id="{84F7BA02-85DE-4D66-B44C-09BE67C2910E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713;p42">
              <a:extLst>
                <a:ext uri="{FF2B5EF4-FFF2-40B4-BE49-F238E27FC236}">
                  <a16:creationId xmlns:a16="http://schemas.microsoft.com/office/drawing/2014/main" id="{ABBFB77B-8AD1-4B20-8A51-499CB6594F1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714;p42">
              <a:extLst>
                <a:ext uri="{FF2B5EF4-FFF2-40B4-BE49-F238E27FC236}">
                  <a16:creationId xmlns:a16="http://schemas.microsoft.com/office/drawing/2014/main" id="{9FA4E1A6-16FA-4C99-B8CD-8ADCE72864A1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715;p42">
              <a:extLst>
                <a:ext uri="{FF2B5EF4-FFF2-40B4-BE49-F238E27FC236}">
                  <a16:creationId xmlns:a16="http://schemas.microsoft.com/office/drawing/2014/main" id="{C44600AC-C701-4308-8067-81FB5D0BEBDB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716;p42">
              <a:extLst>
                <a:ext uri="{FF2B5EF4-FFF2-40B4-BE49-F238E27FC236}">
                  <a16:creationId xmlns:a16="http://schemas.microsoft.com/office/drawing/2014/main" id="{2054B5BE-3B18-4A0C-809E-145C681ACA63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717;p42">
              <a:extLst>
                <a:ext uri="{FF2B5EF4-FFF2-40B4-BE49-F238E27FC236}">
                  <a16:creationId xmlns:a16="http://schemas.microsoft.com/office/drawing/2014/main" id="{05D69835-1D3A-43D2-AE77-86768F25F963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718;p42">
              <a:extLst>
                <a:ext uri="{FF2B5EF4-FFF2-40B4-BE49-F238E27FC236}">
                  <a16:creationId xmlns:a16="http://schemas.microsoft.com/office/drawing/2014/main" id="{5AF0B961-CAEF-431F-8510-478E1792AF81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719;p42">
              <a:extLst>
                <a:ext uri="{FF2B5EF4-FFF2-40B4-BE49-F238E27FC236}">
                  <a16:creationId xmlns:a16="http://schemas.microsoft.com/office/drawing/2014/main" id="{8111A1C5-314A-4B9A-B8F5-53C11312204C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720;p42">
              <a:extLst>
                <a:ext uri="{FF2B5EF4-FFF2-40B4-BE49-F238E27FC236}">
                  <a16:creationId xmlns:a16="http://schemas.microsoft.com/office/drawing/2014/main" id="{5394DE43-1CD3-48B1-9356-9DB0E8784A66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721;p42">
              <a:extLst>
                <a:ext uri="{FF2B5EF4-FFF2-40B4-BE49-F238E27FC236}">
                  <a16:creationId xmlns:a16="http://schemas.microsoft.com/office/drawing/2014/main" id="{61F5C35A-1C34-4051-B34D-DA3392E10928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722;p42">
              <a:extLst>
                <a:ext uri="{FF2B5EF4-FFF2-40B4-BE49-F238E27FC236}">
                  <a16:creationId xmlns:a16="http://schemas.microsoft.com/office/drawing/2014/main" id="{738F1742-36BF-4542-93C2-1E319EFFD9C5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723;p42">
              <a:extLst>
                <a:ext uri="{FF2B5EF4-FFF2-40B4-BE49-F238E27FC236}">
                  <a16:creationId xmlns:a16="http://schemas.microsoft.com/office/drawing/2014/main" id="{363A826A-1F62-46FD-8244-63DA3A71D147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724;p42">
              <a:extLst>
                <a:ext uri="{FF2B5EF4-FFF2-40B4-BE49-F238E27FC236}">
                  <a16:creationId xmlns:a16="http://schemas.microsoft.com/office/drawing/2014/main" id="{C42CAAB2-B077-4C62-BD99-310EC0BF23E4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725;p42">
              <a:extLst>
                <a:ext uri="{FF2B5EF4-FFF2-40B4-BE49-F238E27FC236}">
                  <a16:creationId xmlns:a16="http://schemas.microsoft.com/office/drawing/2014/main" id="{13C194FF-5404-4052-9098-D290ABE3A595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726;p42">
              <a:extLst>
                <a:ext uri="{FF2B5EF4-FFF2-40B4-BE49-F238E27FC236}">
                  <a16:creationId xmlns:a16="http://schemas.microsoft.com/office/drawing/2014/main" id="{D8820397-413D-47D5-A1FD-8A56E03940CB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727;p42">
              <a:extLst>
                <a:ext uri="{FF2B5EF4-FFF2-40B4-BE49-F238E27FC236}">
                  <a16:creationId xmlns:a16="http://schemas.microsoft.com/office/drawing/2014/main" id="{596DC0D0-05C4-4ECD-9262-42B54E9253C8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28;p42">
              <a:extLst>
                <a:ext uri="{FF2B5EF4-FFF2-40B4-BE49-F238E27FC236}">
                  <a16:creationId xmlns:a16="http://schemas.microsoft.com/office/drawing/2014/main" id="{F443A105-8504-4B29-B473-67A805C5D0E4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29;p42">
              <a:extLst>
                <a:ext uri="{FF2B5EF4-FFF2-40B4-BE49-F238E27FC236}">
                  <a16:creationId xmlns:a16="http://schemas.microsoft.com/office/drawing/2014/main" id="{C91833C4-26DC-4B35-BFFE-78E8B40C2FEC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30;p42">
              <a:extLst>
                <a:ext uri="{FF2B5EF4-FFF2-40B4-BE49-F238E27FC236}">
                  <a16:creationId xmlns:a16="http://schemas.microsoft.com/office/drawing/2014/main" id="{93ADB400-654B-4677-8A9F-FC710DDD2913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1;p42">
              <a:extLst>
                <a:ext uri="{FF2B5EF4-FFF2-40B4-BE49-F238E27FC236}">
                  <a16:creationId xmlns:a16="http://schemas.microsoft.com/office/drawing/2014/main" id="{D6D3AA36-E9B4-4C1E-8AF3-5C2249C647F4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32;p42">
              <a:extLst>
                <a:ext uri="{FF2B5EF4-FFF2-40B4-BE49-F238E27FC236}">
                  <a16:creationId xmlns:a16="http://schemas.microsoft.com/office/drawing/2014/main" id="{023E3387-7BA1-48E3-97F5-BAE5B994FAE1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33;p42">
              <a:extLst>
                <a:ext uri="{FF2B5EF4-FFF2-40B4-BE49-F238E27FC236}">
                  <a16:creationId xmlns:a16="http://schemas.microsoft.com/office/drawing/2014/main" id="{F745F156-5763-4127-9911-65B221BCB6BA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34;p42">
              <a:extLst>
                <a:ext uri="{FF2B5EF4-FFF2-40B4-BE49-F238E27FC236}">
                  <a16:creationId xmlns:a16="http://schemas.microsoft.com/office/drawing/2014/main" id="{94D7F4FF-EFEC-4EEE-8755-FD7018D729DC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35;p42">
              <a:extLst>
                <a:ext uri="{FF2B5EF4-FFF2-40B4-BE49-F238E27FC236}">
                  <a16:creationId xmlns:a16="http://schemas.microsoft.com/office/drawing/2014/main" id="{A6F186EF-2483-42ED-A660-5F9E0E177049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36;p42">
              <a:extLst>
                <a:ext uri="{FF2B5EF4-FFF2-40B4-BE49-F238E27FC236}">
                  <a16:creationId xmlns:a16="http://schemas.microsoft.com/office/drawing/2014/main" id="{E7547E2B-FFE2-43B7-A8D5-F0688C7C3C1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37;p42">
              <a:extLst>
                <a:ext uri="{FF2B5EF4-FFF2-40B4-BE49-F238E27FC236}">
                  <a16:creationId xmlns:a16="http://schemas.microsoft.com/office/drawing/2014/main" id="{090A31EF-772C-4EDE-9E12-4246D3986F1D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738;p42">
              <a:extLst>
                <a:ext uri="{FF2B5EF4-FFF2-40B4-BE49-F238E27FC236}">
                  <a16:creationId xmlns:a16="http://schemas.microsoft.com/office/drawing/2014/main" id="{D98006EA-EAF1-403D-8853-7897FBB7CE27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739;p42">
              <a:extLst>
                <a:ext uri="{FF2B5EF4-FFF2-40B4-BE49-F238E27FC236}">
                  <a16:creationId xmlns:a16="http://schemas.microsoft.com/office/drawing/2014/main" id="{0F4B4DCE-F79D-4918-85A4-5F5FFCFB598A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740;p42">
              <a:extLst>
                <a:ext uri="{FF2B5EF4-FFF2-40B4-BE49-F238E27FC236}">
                  <a16:creationId xmlns:a16="http://schemas.microsoft.com/office/drawing/2014/main" id="{C9E936B1-5B24-44FE-927E-E8BDB212F1E4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741;p42">
              <a:extLst>
                <a:ext uri="{FF2B5EF4-FFF2-40B4-BE49-F238E27FC236}">
                  <a16:creationId xmlns:a16="http://schemas.microsoft.com/office/drawing/2014/main" id="{D37DE896-41D7-40FC-8CF0-D4C6CC6F8EDE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742;p42">
              <a:extLst>
                <a:ext uri="{FF2B5EF4-FFF2-40B4-BE49-F238E27FC236}">
                  <a16:creationId xmlns:a16="http://schemas.microsoft.com/office/drawing/2014/main" id="{D6D0FDFA-ED08-4D59-BFC6-642F89A96262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743;p42">
              <a:extLst>
                <a:ext uri="{FF2B5EF4-FFF2-40B4-BE49-F238E27FC236}">
                  <a16:creationId xmlns:a16="http://schemas.microsoft.com/office/drawing/2014/main" id="{1C4F82B4-C0C0-4BEE-9554-898FCE5484CB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744;p42">
              <a:extLst>
                <a:ext uri="{FF2B5EF4-FFF2-40B4-BE49-F238E27FC236}">
                  <a16:creationId xmlns:a16="http://schemas.microsoft.com/office/drawing/2014/main" id="{084D5435-C4CD-4249-918F-962BE300B76D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745;p42">
              <a:extLst>
                <a:ext uri="{FF2B5EF4-FFF2-40B4-BE49-F238E27FC236}">
                  <a16:creationId xmlns:a16="http://schemas.microsoft.com/office/drawing/2014/main" id="{10FC9349-C798-443E-90D9-9A7F2E921115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746;p42">
              <a:extLst>
                <a:ext uri="{FF2B5EF4-FFF2-40B4-BE49-F238E27FC236}">
                  <a16:creationId xmlns:a16="http://schemas.microsoft.com/office/drawing/2014/main" id="{EFDE6DEC-049B-4EA4-AEAC-CC58F7DABCC0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747;p42">
              <a:extLst>
                <a:ext uri="{FF2B5EF4-FFF2-40B4-BE49-F238E27FC236}">
                  <a16:creationId xmlns:a16="http://schemas.microsoft.com/office/drawing/2014/main" id="{77D9F060-2A79-4319-9D4C-7D576250FC54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748;p42">
              <a:extLst>
                <a:ext uri="{FF2B5EF4-FFF2-40B4-BE49-F238E27FC236}">
                  <a16:creationId xmlns:a16="http://schemas.microsoft.com/office/drawing/2014/main" id="{C69D213E-5AB3-44CF-924C-C9F8CB78FA15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749;p42">
              <a:extLst>
                <a:ext uri="{FF2B5EF4-FFF2-40B4-BE49-F238E27FC236}">
                  <a16:creationId xmlns:a16="http://schemas.microsoft.com/office/drawing/2014/main" id="{26175D21-4004-4B3A-BD79-5CC418411457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750;p42">
              <a:extLst>
                <a:ext uri="{FF2B5EF4-FFF2-40B4-BE49-F238E27FC236}">
                  <a16:creationId xmlns:a16="http://schemas.microsoft.com/office/drawing/2014/main" id="{F394B88E-1EFC-45B7-BA08-E468D13E78C1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751;p42">
              <a:extLst>
                <a:ext uri="{FF2B5EF4-FFF2-40B4-BE49-F238E27FC236}">
                  <a16:creationId xmlns:a16="http://schemas.microsoft.com/office/drawing/2014/main" id="{8B193A41-44A4-4920-BD5E-08D76ED533D4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752;p42">
              <a:extLst>
                <a:ext uri="{FF2B5EF4-FFF2-40B4-BE49-F238E27FC236}">
                  <a16:creationId xmlns:a16="http://schemas.microsoft.com/office/drawing/2014/main" id="{9701444C-1E22-4DC4-851E-233AB7E7AA7F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753;p42">
              <a:extLst>
                <a:ext uri="{FF2B5EF4-FFF2-40B4-BE49-F238E27FC236}">
                  <a16:creationId xmlns:a16="http://schemas.microsoft.com/office/drawing/2014/main" id="{72D0E990-A360-46DE-B638-C31C294DA14E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754;p42">
              <a:extLst>
                <a:ext uri="{FF2B5EF4-FFF2-40B4-BE49-F238E27FC236}">
                  <a16:creationId xmlns:a16="http://schemas.microsoft.com/office/drawing/2014/main" id="{9A76A3D7-9144-4DCC-87FD-0A570DA150CC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755;p42">
              <a:extLst>
                <a:ext uri="{FF2B5EF4-FFF2-40B4-BE49-F238E27FC236}">
                  <a16:creationId xmlns:a16="http://schemas.microsoft.com/office/drawing/2014/main" id="{66403B2C-8750-41DF-A447-0DCF7F2F830B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756;p42">
              <a:extLst>
                <a:ext uri="{FF2B5EF4-FFF2-40B4-BE49-F238E27FC236}">
                  <a16:creationId xmlns:a16="http://schemas.microsoft.com/office/drawing/2014/main" id="{F48C3BDD-2EEA-4338-B174-93918A1E7C65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757;p42">
              <a:extLst>
                <a:ext uri="{FF2B5EF4-FFF2-40B4-BE49-F238E27FC236}">
                  <a16:creationId xmlns:a16="http://schemas.microsoft.com/office/drawing/2014/main" id="{3DA05E52-30BF-4ABF-A326-DD4339CD4DF5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758;p42">
              <a:extLst>
                <a:ext uri="{FF2B5EF4-FFF2-40B4-BE49-F238E27FC236}">
                  <a16:creationId xmlns:a16="http://schemas.microsoft.com/office/drawing/2014/main" id="{A73ACBE2-A529-4658-BA69-F7AEF6483A55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759;p42">
              <a:extLst>
                <a:ext uri="{FF2B5EF4-FFF2-40B4-BE49-F238E27FC236}">
                  <a16:creationId xmlns:a16="http://schemas.microsoft.com/office/drawing/2014/main" id="{10B85837-3AE4-4EAF-BA09-DEA38DDEF823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760;p42">
              <a:extLst>
                <a:ext uri="{FF2B5EF4-FFF2-40B4-BE49-F238E27FC236}">
                  <a16:creationId xmlns:a16="http://schemas.microsoft.com/office/drawing/2014/main" id="{352F3D98-B2F7-412C-B2C0-5D82B1276F05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761;p42">
              <a:extLst>
                <a:ext uri="{FF2B5EF4-FFF2-40B4-BE49-F238E27FC236}">
                  <a16:creationId xmlns:a16="http://schemas.microsoft.com/office/drawing/2014/main" id="{D31B0AFB-97A9-4B15-BC27-8F6C2A2A24E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762;p42">
              <a:extLst>
                <a:ext uri="{FF2B5EF4-FFF2-40B4-BE49-F238E27FC236}">
                  <a16:creationId xmlns:a16="http://schemas.microsoft.com/office/drawing/2014/main" id="{F659327D-746D-4026-B27D-BE4281B58AF7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763;p42">
              <a:extLst>
                <a:ext uri="{FF2B5EF4-FFF2-40B4-BE49-F238E27FC236}">
                  <a16:creationId xmlns:a16="http://schemas.microsoft.com/office/drawing/2014/main" id="{07A02310-E5E6-4A4C-B826-C73481ED636B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764;p42">
              <a:extLst>
                <a:ext uri="{FF2B5EF4-FFF2-40B4-BE49-F238E27FC236}">
                  <a16:creationId xmlns:a16="http://schemas.microsoft.com/office/drawing/2014/main" id="{247C1610-3D31-4B29-8A5A-52EB14B248B8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765;p42">
              <a:extLst>
                <a:ext uri="{FF2B5EF4-FFF2-40B4-BE49-F238E27FC236}">
                  <a16:creationId xmlns:a16="http://schemas.microsoft.com/office/drawing/2014/main" id="{7B69057E-5B83-4756-9E9C-AD0BA8F2E92B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8766;p42">
              <a:extLst>
                <a:ext uri="{FF2B5EF4-FFF2-40B4-BE49-F238E27FC236}">
                  <a16:creationId xmlns:a16="http://schemas.microsoft.com/office/drawing/2014/main" id="{1DE26DCE-2B10-4946-970E-9BDA59F70639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682" name="Google Shape;8767;p42">
                <a:extLst>
                  <a:ext uri="{FF2B5EF4-FFF2-40B4-BE49-F238E27FC236}">
                    <a16:creationId xmlns:a16="http://schemas.microsoft.com/office/drawing/2014/main" id="{6DF73A8E-4706-49BD-9C1E-49ECA785A983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768;p42">
                <a:extLst>
                  <a:ext uri="{FF2B5EF4-FFF2-40B4-BE49-F238E27FC236}">
                    <a16:creationId xmlns:a16="http://schemas.microsoft.com/office/drawing/2014/main" id="{CEE0ADEE-CEB7-484E-9CC3-6BFDBA0A3D8F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769;p42">
                <a:extLst>
                  <a:ext uri="{FF2B5EF4-FFF2-40B4-BE49-F238E27FC236}">
                    <a16:creationId xmlns:a16="http://schemas.microsoft.com/office/drawing/2014/main" id="{5B43AD1B-7AA2-4693-97ED-EB93118D5CC6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770;p42">
                <a:extLst>
                  <a:ext uri="{FF2B5EF4-FFF2-40B4-BE49-F238E27FC236}">
                    <a16:creationId xmlns:a16="http://schemas.microsoft.com/office/drawing/2014/main" id="{1AAA2672-CEC5-428C-AD25-0C8EF9D6002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771;p42">
                <a:extLst>
                  <a:ext uri="{FF2B5EF4-FFF2-40B4-BE49-F238E27FC236}">
                    <a16:creationId xmlns:a16="http://schemas.microsoft.com/office/drawing/2014/main" id="{D85F371C-DA15-4F69-8C95-E6B79D12846A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772;p42">
                <a:extLst>
                  <a:ext uri="{FF2B5EF4-FFF2-40B4-BE49-F238E27FC236}">
                    <a16:creationId xmlns:a16="http://schemas.microsoft.com/office/drawing/2014/main" id="{5D35B6C6-55F6-4518-9F09-29ACFA2781D2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773;p42">
                <a:extLst>
                  <a:ext uri="{FF2B5EF4-FFF2-40B4-BE49-F238E27FC236}">
                    <a16:creationId xmlns:a16="http://schemas.microsoft.com/office/drawing/2014/main" id="{DBF6EBA8-223E-46E7-A1CD-146F9A7073A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8774;p42">
              <a:extLst>
                <a:ext uri="{FF2B5EF4-FFF2-40B4-BE49-F238E27FC236}">
                  <a16:creationId xmlns:a16="http://schemas.microsoft.com/office/drawing/2014/main" id="{5A6F7D4D-5FC1-4FA0-8655-C4AC251FBE09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8775;p42">
              <a:extLst>
                <a:ext uri="{FF2B5EF4-FFF2-40B4-BE49-F238E27FC236}">
                  <a16:creationId xmlns:a16="http://schemas.microsoft.com/office/drawing/2014/main" id="{FFEC5BFD-E078-453E-B014-04395ADA3B48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657" name="Google Shape;8776;p42">
                <a:extLst>
                  <a:ext uri="{FF2B5EF4-FFF2-40B4-BE49-F238E27FC236}">
                    <a16:creationId xmlns:a16="http://schemas.microsoft.com/office/drawing/2014/main" id="{FA1A20BB-E646-43A5-BF5E-E46529189FA4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77;p42">
                <a:extLst>
                  <a:ext uri="{FF2B5EF4-FFF2-40B4-BE49-F238E27FC236}">
                    <a16:creationId xmlns:a16="http://schemas.microsoft.com/office/drawing/2014/main" id="{E0E8DD5C-9C18-4755-A0AC-AADDE9CB4D21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78;p42">
                <a:extLst>
                  <a:ext uri="{FF2B5EF4-FFF2-40B4-BE49-F238E27FC236}">
                    <a16:creationId xmlns:a16="http://schemas.microsoft.com/office/drawing/2014/main" id="{D4C8D719-8C13-479B-B474-5A455DAC2A5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79;p42">
                <a:extLst>
                  <a:ext uri="{FF2B5EF4-FFF2-40B4-BE49-F238E27FC236}">
                    <a16:creationId xmlns:a16="http://schemas.microsoft.com/office/drawing/2014/main" id="{C086A5DB-884D-4B0A-A348-39B4139F31D6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80;p42">
                <a:extLst>
                  <a:ext uri="{FF2B5EF4-FFF2-40B4-BE49-F238E27FC236}">
                    <a16:creationId xmlns:a16="http://schemas.microsoft.com/office/drawing/2014/main" id="{8A856908-BE23-45EE-8B35-2615B1D42066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81;p42">
                <a:extLst>
                  <a:ext uri="{FF2B5EF4-FFF2-40B4-BE49-F238E27FC236}">
                    <a16:creationId xmlns:a16="http://schemas.microsoft.com/office/drawing/2014/main" id="{BA5A786C-FF8D-4088-B25C-F08EB743D582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82;p42">
                <a:extLst>
                  <a:ext uri="{FF2B5EF4-FFF2-40B4-BE49-F238E27FC236}">
                    <a16:creationId xmlns:a16="http://schemas.microsoft.com/office/drawing/2014/main" id="{D5380C3D-E9B6-411D-B841-E0CE52257D43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83;p42">
                <a:extLst>
                  <a:ext uri="{FF2B5EF4-FFF2-40B4-BE49-F238E27FC236}">
                    <a16:creationId xmlns:a16="http://schemas.microsoft.com/office/drawing/2014/main" id="{3D70C9E1-65CB-4963-B08A-DA9EDDF70482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84;p42">
                <a:extLst>
                  <a:ext uri="{FF2B5EF4-FFF2-40B4-BE49-F238E27FC236}">
                    <a16:creationId xmlns:a16="http://schemas.microsoft.com/office/drawing/2014/main" id="{CA423B83-B2D4-4543-861F-CD8108DC9B76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85;p42">
                <a:extLst>
                  <a:ext uri="{FF2B5EF4-FFF2-40B4-BE49-F238E27FC236}">
                    <a16:creationId xmlns:a16="http://schemas.microsoft.com/office/drawing/2014/main" id="{3349608C-432C-40B8-92B0-91BB5D0FE2B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86;p42">
                <a:extLst>
                  <a:ext uri="{FF2B5EF4-FFF2-40B4-BE49-F238E27FC236}">
                    <a16:creationId xmlns:a16="http://schemas.microsoft.com/office/drawing/2014/main" id="{50F5BBC0-A647-4D21-A2BA-0FEF18A7DA4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87;p42">
                <a:extLst>
                  <a:ext uri="{FF2B5EF4-FFF2-40B4-BE49-F238E27FC236}">
                    <a16:creationId xmlns:a16="http://schemas.microsoft.com/office/drawing/2014/main" id="{B36F204F-477B-4B16-B028-09AC47AC80EB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88;p42">
                <a:extLst>
                  <a:ext uri="{FF2B5EF4-FFF2-40B4-BE49-F238E27FC236}">
                    <a16:creationId xmlns:a16="http://schemas.microsoft.com/office/drawing/2014/main" id="{D43AB37B-1C50-4F2F-A616-A7096F346B5C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89;p42">
                <a:extLst>
                  <a:ext uri="{FF2B5EF4-FFF2-40B4-BE49-F238E27FC236}">
                    <a16:creationId xmlns:a16="http://schemas.microsoft.com/office/drawing/2014/main" id="{854062DE-E4DF-42C1-B874-6E861FBF3FA5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90;p42">
                <a:extLst>
                  <a:ext uri="{FF2B5EF4-FFF2-40B4-BE49-F238E27FC236}">
                    <a16:creationId xmlns:a16="http://schemas.microsoft.com/office/drawing/2014/main" id="{59072C88-AD28-43A6-BB55-BFC9F31E6686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91;p42">
                <a:extLst>
                  <a:ext uri="{FF2B5EF4-FFF2-40B4-BE49-F238E27FC236}">
                    <a16:creationId xmlns:a16="http://schemas.microsoft.com/office/drawing/2014/main" id="{E3FDD300-18CB-476D-BFA5-40C3067E18A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92;p42">
                <a:extLst>
                  <a:ext uri="{FF2B5EF4-FFF2-40B4-BE49-F238E27FC236}">
                    <a16:creationId xmlns:a16="http://schemas.microsoft.com/office/drawing/2014/main" id="{AFF95A15-57FE-4318-B9E8-70B0BA486EC7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93;p42">
                <a:extLst>
                  <a:ext uri="{FF2B5EF4-FFF2-40B4-BE49-F238E27FC236}">
                    <a16:creationId xmlns:a16="http://schemas.microsoft.com/office/drawing/2014/main" id="{EAF1486F-8174-4DEE-BE3E-8A4617CE5D6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94;p42">
                <a:extLst>
                  <a:ext uri="{FF2B5EF4-FFF2-40B4-BE49-F238E27FC236}">
                    <a16:creationId xmlns:a16="http://schemas.microsoft.com/office/drawing/2014/main" id="{5CBF438F-E85A-4447-A29B-9E26A85BF22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795;p42">
                <a:extLst>
                  <a:ext uri="{FF2B5EF4-FFF2-40B4-BE49-F238E27FC236}">
                    <a16:creationId xmlns:a16="http://schemas.microsoft.com/office/drawing/2014/main" id="{402ECA70-3D87-463C-996C-F8EF9A59B04A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796;p42">
                <a:extLst>
                  <a:ext uri="{FF2B5EF4-FFF2-40B4-BE49-F238E27FC236}">
                    <a16:creationId xmlns:a16="http://schemas.microsoft.com/office/drawing/2014/main" id="{D0D2775A-5156-493B-B9ED-5664C0C9D8AF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797;p42">
                <a:extLst>
                  <a:ext uri="{FF2B5EF4-FFF2-40B4-BE49-F238E27FC236}">
                    <a16:creationId xmlns:a16="http://schemas.microsoft.com/office/drawing/2014/main" id="{8F56696B-3E2F-42B8-9B7D-CBAC967895F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798;p42">
                <a:extLst>
                  <a:ext uri="{FF2B5EF4-FFF2-40B4-BE49-F238E27FC236}">
                    <a16:creationId xmlns:a16="http://schemas.microsoft.com/office/drawing/2014/main" id="{3B52A4BA-65E6-4EC4-849F-5F7A552FBB12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799;p42">
                <a:extLst>
                  <a:ext uri="{FF2B5EF4-FFF2-40B4-BE49-F238E27FC236}">
                    <a16:creationId xmlns:a16="http://schemas.microsoft.com/office/drawing/2014/main" id="{C4879D6A-3F2C-4AD2-9355-3651AFD0E801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800;p42">
                <a:extLst>
                  <a:ext uri="{FF2B5EF4-FFF2-40B4-BE49-F238E27FC236}">
                    <a16:creationId xmlns:a16="http://schemas.microsoft.com/office/drawing/2014/main" id="{92F20B5A-1DAE-4672-8802-9DDBEC43E92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8801;p42">
              <a:extLst>
                <a:ext uri="{FF2B5EF4-FFF2-40B4-BE49-F238E27FC236}">
                  <a16:creationId xmlns:a16="http://schemas.microsoft.com/office/drawing/2014/main" id="{C2CEC498-51E4-4540-90B8-F6D7941F66AD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649" name="Google Shape;8802;p42">
                <a:extLst>
                  <a:ext uri="{FF2B5EF4-FFF2-40B4-BE49-F238E27FC236}">
                    <a16:creationId xmlns:a16="http://schemas.microsoft.com/office/drawing/2014/main" id="{D0EF47FB-0C99-4492-A4CB-3511CDC893B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803;p42">
                <a:extLst>
                  <a:ext uri="{FF2B5EF4-FFF2-40B4-BE49-F238E27FC236}">
                    <a16:creationId xmlns:a16="http://schemas.microsoft.com/office/drawing/2014/main" id="{E4CC6E93-0F86-4896-9EA7-707A5488D747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804;p42">
                <a:extLst>
                  <a:ext uri="{FF2B5EF4-FFF2-40B4-BE49-F238E27FC236}">
                    <a16:creationId xmlns:a16="http://schemas.microsoft.com/office/drawing/2014/main" id="{A7560EA5-1EE1-425F-AD40-401FEB85912D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805;p42">
                <a:extLst>
                  <a:ext uri="{FF2B5EF4-FFF2-40B4-BE49-F238E27FC236}">
                    <a16:creationId xmlns:a16="http://schemas.microsoft.com/office/drawing/2014/main" id="{C14A6E23-4BB8-426F-B81D-DAF9AF92DBC6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806;p42">
                <a:extLst>
                  <a:ext uri="{FF2B5EF4-FFF2-40B4-BE49-F238E27FC236}">
                    <a16:creationId xmlns:a16="http://schemas.microsoft.com/office/drawing/2014/main" id="{A1DF2431-B031-4EE7-8042-9E2576E3368C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807;p42">
                <a:extLst>
                  <a:ext uri="{FF2B5EF4-FFF2-40B4-BE49-F238E27FC236}">
                    <a16:creationId xmlns:a16="http://schemas.microsoft.com/office/drawing/2014/main" id="{D4277CC0-147A-41B4-8969-27F7F00107C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808;p42">
                <a:extLst>
                  <a:ext uri="{FF2B5EF4-FFF2-40B4-BE49-F238E27FC236}">
                    <a16:creationId xmlns:a16="http://schemas.microsoft.com/office/drawing/2014/main" id="{2F24EB7D-EFE4-4C46-B1D4-B0E78CA7AE9B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809;p42">
                <a:extLst>
                  <a:ext uri="{FF2B5EF4-FFF2-40B4-BE49-F238E27FC236}">
                    <a16:creationId xmlns:a16="http://schemas.microsoft.com/office/drawing/2014/main" id="{39136E1C-783E-4BB3-B7C5-F11EEEE15C65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8810;p42">
              <a:extLst>
                <a:ext uri="{FF2B5EF4-FFF2-40B4-BE49-F238E27FC236}">
                  <a16:creationId xmlns:a16="http://schemas.microsoft.com/office/drawing/2014/main" id="{5DE227F6-22D2-4EC4-A3B2-EA006F653070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624" name="Google Shape;8811;p42">
                <a:extLst>
                  <a:ext uri="{FF2B5EF4-FFF2-40B4-BE49-F238E27FC236}">
                    <a16:creationId xmlns:a16="http://schemas.microsoft.com/office/drawing/2014/main" id="{C1EFFE18-F01E-4A13-81C4-42D6A0CEFAB6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812;p42">
                <a:extLst>
                  <a:ext uri="{FF2B5EF4-FFF2-40B4-BE49-F238E27FC236}">
                    <a16:creationId xmlns:a16="http://schemas.microsoft.com/office/drawing/2014/main" id="{8B29C4AA-B76B-4703-B15E-D5C6A10B9A7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813;p42">
                <a:extLst>
                  <a:ext uri="{FF2B5EF4-FFF2-40B4-BE49-F238E27FC236}">
                    <a16:creationId xmlns:a16="http://schemas.microsoft.com/office/drawing/2014/main" id="{1B740549-20AF-463B-8848-5B97F341BAF0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814;p42">
                <a:extLst>
                  <a:ext uri="{FF2B5EF4-FFF2-40B4-BE49-F238E27FC236}">
                    <a16:creationId xmlns:a16="http://schemas.microsoft.com/office/drawing/2014/main" id="{F1CCC117-46D4-40F8-AA13-8382714A441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815;p42">
                <a:extLst>
                  <a:ext uri="{FF2B5EF4-FFF2-40B4-BE49-F238E27FC236}">
                    <a16:creationId xmlns:a16="http://schemas.microsoft.com/office/drawing/2014/main" id="{D2C33123-095F-469E-92BA-D792EBD6D218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816;p42">
                <a:extLst>
                  <a:ext uri="{FF2B5EF4-FFF2-40B4-BE49-F238E27FC236}">
                    <a16:creationId xmlns:a16="http://schemas.microsoft.com/office/drawing/2014/main" id="{1842CF94-9421-44D0-A553-DCCB2DFCDDA7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817;p42">
                <a:extLst>
                  <a:ext uri="{FF2B5EF4-FFF2-40B4-BE49-F238E27FC236}">
                    <a16:creationId xmlns:a16="http://schemas.microsoft.com/office/drawing/2014/main" id="{51464B9A-575E-4EE9-9D29-7DA6467D5016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818;p42">
                <a:extLst>
                  <a:ext uri="{FF2B5EF4-FFF2-40B4-BE49-F238E27FC236}">
                    <a16:creationId xmlns:a16="http://schemas.microsoft.com/office/drawing/2014/main" id="{F6E11D7B-AFE1-40F8-930E-052BDD63EC7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819;p42">
                <a:extLst>
                  <a:ext uri="{FF2B5EF4-FFF2-40B4-BE49-F238E27FC236}">
                    <a16:creationId xmlns:a16="http://schemas.microsoft.com/office/drawing/2014/main" id="{1F609652-C573-4EE4-8781-7E0CE8D2A021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820;p42">
                <a:extLst>
                  <a:ext uri="{FF2B5EF4-FFF2-40B4-BE49-F238E27FC236}">
                    <a16:creationId xmlns:a16="http://schemas.microsoft.com/office/drawing/2014/main" id="{8AA052B5-75AB-41F8-BF57-5FEB45EE188A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821;p42">
                <a:extLst>
                  <a:ext uri="{FF2B5EF4-FFF2-40B4-BE49-F238E27FC236}">
                    <a16:creationId xmlns:a16="http://schemas.microsoft.com/office/drawing/2014/main" id="{A5DA5B32-A893-42FD-B3AA-947F37F62EE2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822;p42">
                <a:extLst>
                  <a:ext uri="{FF2B5EF4-FFF2-40B4-BE49-F238E27FC236}">
                    <a16:creationId xmlns:a16="http://schemas.microsoft.com/office/drawing/2014/main" id="{C5DE881E-7E3E-4AF7-887B-48CE5C7AC559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823;p42">
                <a:extLst>
                  <a:ext uri="{FF2B5EF4-FFF2-40B4-BE49-F238E27FC236}">
                    <a16:creationId xmlns:a16="http://schemas.microsoft.com/office/drawing/2014/main" id="{BFC99A74-FDBF-4E4E-A0A6-0A6949288344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824;p42">
                <a:extLst>
                  <a:ext uri="{FF2B5EF4-FFF2-40B4-BE49-F238E27FC236}">
                    <a16:creationId xmlns:a16="http://schemas.microsoft.com/office/drawing/2014/main" id="{6E2AE921-A860-43B5-A8DD-374B3F8179A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825;p42">
                <a:extLst>
                  <a:ext uri="{FF2B5EF4-FFF2-40B4-BE49-F238E27FC236}">
                    <a16:creationId xmlns:a16="http://schemas.microsoft.com/office/drawing/2014/main" id="{738C9B2F-660F-41FA-826F-69921EAF6107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826;p42">
                <a:extLst>
                  <a:ext uri="{FF2B5EF4-FFF2-40B4-BE49-F238E27FC236}">
                    <a16:creationId xmlns:a16="http://schemas.microsoft.com/office/drawing/2014/main" id="{E9D6DD72-D634-4EFC-B3B5-331D666BA5F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827;p42">
                <a:extLst>
                  <a:ext uri="{FF2B5EF4-FFF2-40B4-BE49-F238E27FC236}">
                    <a16:creationId xmlns:a16="http://schemas.microsoft.com/office/drawing/2014/main" id="{D248135B-C061-4708-86EA-DB353D18CF85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828;p42">
                <a:extLst>
                  <a:ext uri="{FF2B5EF4-FFF2-40B4-BE49-F238E27FC236}">
                    <a16:creationId xmlns:a16="http://schemas.microsoft.com/office/drawing/2014/main" id="{FB7F8D2B-50FC-4526-8197-9A48B9035BA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829;p42">
                <a:extLst>
                  <a:ext uri="{FF2B5EF4-FFF2-40B4-BE49-F238E27FC236}">
                    <a16:creationId xmlns:a16="http://schemas.microsoft.com/office/drawing/2014/main" id="{DD71FFF5-7FBD-4532-A5C4-2D378AADD7A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830;p42">
                <a:extLst>
                  <a:ext uri="{FF2B5EF4-FFF2-40B4-BE49-F238E27FC236}">
                    <a16:creationId xmlns:a16="http://schemas.microsoft.com/office/drawing/2014/main" id="{CC825724-3062-4EA3-BB76-8E4C44284E54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831;p42">
                <a:extLst>
                  <a:ext uri="{FF2B5EF4-FFF2-40B4-BE49-F238E27FC236}">
                    <a16:creationId xmlns:a16="http://schemas.microsoft.com/office/drawing/2014/main" id="{4F6BCF84-5329-4EF1-A7E3-4B61DEC76F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832;p42">
                <a:extLst>
                  <a:ext uri="{FF2B5EF4-FFF2-40B4-BE49-F238E27FC236}">
                    <a16:creationId xmlns:a16="http://schemas.microsoft.com/office/drawing/2014/main" id="{709E0C79-667C-4BC6-B87D-7E66F3B4606D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833;p42">
                <a:extLst>
                  <a:ext uri="{FF2B5EF4-FFF2-40B4-BE49-F238E27FC236}">
                    <a16:creationId xmlns:a16="http://schemas.microsoft.com/office/drawing/2014/main" id="{064C7521-610D-46CE-9EEC-5BB969C7903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834;p42">
                <a:extLst>
                  <a:ext uri="{FF2B5EF4-FFF2-40B4-BE49-F238E27FC236}">
                    <a16:creationId xmlns:a16="http://schemas.microsoft.com/office/drawing/2014/main" id="{961DBF6A-D195-483F-9488-DAF6715D90E0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835;p42">
                <a:extLst>
                  <a:ext uri="{FF2B5EF4-FFF2-40B4-BE49-F238E27FC236}">
                    <a16:creationId xmlns:a16="http://schemas.microsoft.com/office/drawing/2014/main" id="{8432F0C8-8FD1-46D8-BDA5-E45D6DC33C3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8836;p42">
              <a:extLst>
                <a:ext uri="{FF2B5EF4-FFF2-40B4-BE49-F238E27FC236}">
                  <a16:creationId xmlns:a16="http://schemas.microsoft.com/office/drawing/2014/main" id="{902C39AB-0067-4F6C-B869-64F3CD721CBE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616" name="Google Shape;8837;p42">
                <a:extLst>
                  <a:ext uri="{FF2B5EF4-FFF2-40B4-BE49-F238E27FC236}">
                    <a16:creationId xmlns:a16="http://schemas.microsoft.com/office/drawing/2014/main" id="{63B22228-832B-4C2D-A3EF-958DAA82D6F1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838;p42">
                <a:extLst>
                  <a:ext uri="{FF2B5EF4-FFF2-40B4-BE49-F238E27FC236}">
                    <a16:creationId xmlns:a16="http://schemas.microsoft.com/office/drawing/2014/main" id="{FBC30216-1FF0-4DDD-9202-8037058DEC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839;p42">
                <a:extLst>
                  <a:ext uri="{FF2B5EF4-FFF2-40B4-BE49-F238E27FC236}">
                    <a16:creationId xmlns:a16="http://schemas.microsoft.com/office/drawing/2014/main" id="{C39A54A1-56A4-46E9-B087-7523C850C6FD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840;p42">
                <a:extLst>
                  <a:ext uri="{FF2B5EF4-FFF2-40B4-BE49-F238E27FC236}">
                    <a16:creationId xmlns:a16="http://schemas.microsoft.com/office/drawing/2014/main" id="{EB1C6B7F-8AAD-43BE-A9F0-F0946487971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841;p42">
                <a:extLst>
                  <a:ext uri="{FF2B5EF4-FFF2-40B4-BE49-F238E27FC236}">
                    <a16:creationId xmlns:a16="http://schemas.microsoft.com/office/drawing/2014/main" id="{E546AE37-D55D-4A0C-8FDF-36F8E53979D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842;p42">
                <a:extLst>
                  <a:ext uri="{FF2B5EF4-FFF2-40B4-BE49-F238E27FC236}">
                    <a16:creationId xmlns:a16="http://schemas.microsoft.com/office/drawing/2014/main" id="{57968B5B-17BA-4639-82B4-767BD6B323B1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843;p42">
                <a:extLst>
                  <a:ext uri="{FF2B5EF4-FFF2-40B4-BE49-F238E27FC236}">
                    <a16:creationId xmlns:a16="http://schemas.microsoft.com/office/drawing/2014/main" id="{499C23D0-3100-4A47-BD36-30D06E39532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844;p42">
                <a:extLst>
                  <a:ext uri="{FF2B5EF4-FFF2-40B4-BE49-F238E27FC236}">
                    <a16:creationId xmlns:a16="http://schemas.microsoft.com/office/drawing/2014/main" id="{04F0A32D-0958-4133-9A22-237250F15A71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8845;p42">
              <a:extLst>
                <a:ext uri="{FF2B5EF4-FFF2-40B4-BE49-F238E27FC236}">
                  <a16:creationId xmlns:a16="http://schemas.microsoft.com/office/drawing/2014/main" id="{8469E994-49D3-4E45-A816-BD91F8B1A777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91" name="Google Shape;8846;p42">
                <a:extLst>
                  <a:ext uri="{FF2B5EF4-FFF2-40B4-BE49-F238E27FC236}">
                    <a16:creationId xmlns:a16="http://schemas.microsoft.com/office/drawing/2014/main" id="{3B6FD854-1B28-4E16-91AB-D1502EAD426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847;p42">
                <a:extLst>
                  <a:ext uri="{FF2B5EF4-FFF2-40B4-BE49-F238E27FC236}">
                    <a16:creationId xmlns:a16="http://schemas.microsoft.com/office/drawing/2014/main" id="{9FD3A483-6C10-47C3-8BA4-CA5AF4D4AA93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848;p42">
                <a:extLst>
                  <a:ext uri="{FF2B5EF4-FFF2-40B4-BE49-F238E27FC236}">
                    <a16:creationId xmlns:a16="http://schemas.microsoft.com/office/drawing/2014/main" id="{27D9518D-E9BE-4A74-B5DC-378ABC48DB5A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849;p42">
                <a:extLst>
                  <a:ext uri="{FF2B5EF4-FFF2-40B4-BE49-F238E27FC236}">
                    <a16:creationId xmlns:a16="http://schemas.microsoft.com/office/drawing/2014/main" id="{5A677926-32CF-45CD-9707-CCBA4BCA1DF1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50;p42">
                <a:extLst>
                  <a:ext uri="{FF2B5EF4-FFF2-40B4-BE49-F238E27FC236}">
                    <a16:creationId xmlns:a16="http://schemas.microsoft.com/office/drawing/2014/main" id="{80BB368E-5BD5-4675-A77B-77042CF24A3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851;p42">
                <a:extLst>
                  <a:ext uri="{FF2B5EF4-FFF2-40B4-BE49-F238E27FC236}">
                    <a16:creationId xmlns:a16="http://schemas.microsoft.com/office/drawing/2014/main" id="{DB2D75A6-731F-4CF9-82E9-C2D549E83E2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852;p42">
                <a:extLst>
                  <a:ext uri="{FF2B5EF4-FFF2-40B4-BE49-F238E27FC236}">
                    <a16:creationId xmlns:a16="http://schemas.microsoft.com/office/drawing/2014/main" id="{35DC0F24-0F9B-46BB-B359-79F5CFF02A8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853;p42">
                <a:extLst>
                  <a:ext uri="{FF2B5EF4-FFF2-40B4-BE49-F238E27FC236}">
                    <a16:creationId xmlns:a16="http://schemas.microsoft.com/office/drawing/2014/main" id="{1C9F1725-BA55-4561-86ED-3CD80B7BCAC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854;p42">
                <a:extLst>
                  <a:ext uri="{FF2B5EF4-FFF2-40B4-BE49-F238E27FC236}">
                    <a16:creationId xmlns:a16="http://schemas.microsoft.com/office/drawing/2014/main" id="{565A19F6-1E3F-4204-AAAD-EEABB4A92FB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855;p42">
                <a:extLst>
                  <a:ext uri="{FF2B5EF4-FFF2-40B4-BE49-F238E27FC236}">
                    <a16:creationId xmlns:a16="http://schemas.microsoft.com/office/drawing/2014/main" id="{EABF009A-79EE-498A-B8F1-3F815D2D5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856;p42">
                <a:extLst>
                  <a:ext uri="{FF2B5EF4-FFF2-40B4-BE49-F238E27FC236}">
                    <a16:creationId xmlns:a16="http://schemas.microsoft.com/office/drawing/2014/main" id="{6A90D34A-20DA-4169-803E-854DBC56F1A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857;p42">
                <a:extLst>
                  <a:ext uri="{FF2B5EF4-FFF2-40B4-BE49-F238E27FC236}">
                    <a16:creationId xmlns:a16="http://schemas.microsoft.com/office/drawing/2014/main" id="{35F591B6-745E-42AD-925B-44A04731EB2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858;p42">
                <a:extLst>
                  <a:ext uri="{FF2B5EF4-FFF2-40B4-BE49-F238E27FC236}">
                    <a16:creationId xmlns:a16="http://schemas.microsoft.com/office/drawing/2014/main" id="{F4FE9851-8FA4-4062-A60E-48E038735AE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859;p42">
                <a:extLst>
                  <a:ext uri="{FF2B5EF4-FFF2-40B4-BE49-F238E27FC236}">
                    <a16:creationId xmlns:a16="http://schemas.microsoft.com/office/drawing/2014/main" id="{8E798C26-56BD-4F27-93AD-A357BF3830BE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860;p42">
                <a:extLst>
                  <a:ext uri="{FF2B5EF4-FFF2-40B4-BE49-F238E27FC236}">
                    <a16:creationId xmlns:a16="http://schemas.microsoft.com/office/drawing/2014/main" id="{B266299A-F90F-4D1F-955F-0D3965709E68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861;p42">
                <a:extLst>
                  <a:ext uri="{FF2B5EF4-FFF2-40B4-BE49-F238E27FC236}">
                    <a16:creationId xmlns:a16="http://schemas.microsoft.com/office/drawing/2014/main" id="{CE7A63F1-F15A-45A8-B7DF-DB96B2345A4D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862;p42">
                <a:extLst>
                  <a:ext uri="{FF2B5EF4-FFF2-40B4-BE49-F238E27FC236}">
                    <a16:creationId xmlns:a16="http://schemas.microsoft.com/office/drawing/2014/main" id="{E408A501-FD4E-4207-AC2A-1AC42A90D99C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863;p42">
                <a:extLst>
                  <a:ext uri="{FF2B5EF4-FFF2-40B4-BE49-F238E27FC236}">
                    <a16:creationId xmlns:a16="http://schemas.microsoft.com/office/drawing/2014/main" id="{A3871A2B-969A-43D6-8018-53122832A03C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864;p42">
                <a:extLst>
                  <a:ext uri="{FF2B5EF4-FFF2-40B4-BE49-F238E27FC236}">
                    <a16:creationId xmlns:a16="http://schemas.microsoft.com/office/drawing/2014/main" id="{9BFBB546-5DAD-4E3A-8B0B-D837CA2AAA6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865;p42">
                <a:extLst>
                  <a:ext uri="{FF2B5EF4-FFF2-40B4-BE49-F238E27FC236}">
                    <a16:creationId xmlns:a16="http://schemas.microsoft.com/office/drawing/2014/main" id="{0E2A6F19-DA0C-4184-AD31-3BB0189ED8D6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866;p42">
                <a:extLst>
                  <a:ext uri="{FF2B5EF4-FFF2-40B4-BE49-F238E27FC236}">
                    <a16:creationId xmlns:a16="http://schemas.microsoft.com/office/drawing/2014/main" id="{7261EFE5-09C3-4932-BB47-82B482909A88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867;p42">
                <a:extLst>
                  <a:ext uri="{FF2B5EF4-FFF2-40B4-BE49-F238E27FC236}">
                    <a16:creationId xmlns:a16="http://schemas.microsoft.com/office/drawing/2014/main" id="{0E5C8239-84F8-409F-A2C3-5A861CD95F61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868;p42">
                <a:extLst>
                  <a:ext uri="{FF2B5EF4-FFF2-40B4-BE49-F238E27FC236}">
                    <a16:creationId xmlns:a16="http://schemas.microsoft.com/office/drawing/2014/main" id="{A17831AE-AEEC-4130-9CDB-69519FD9AE7C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869;p42">
                <a:extLst>
                  <a:ext uri="{FF2B5EF4-FFF2-40B4-BE49-F238E27FC236}">
                    <a16:creationId xmlns:a16="http://schemas.microsoft.com/office/drawing/2014/main" id="{CE3671B2-40EF-4069-A068-12221F3B0F4D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870;p42">
                <a:extLst>
                  <a:ext uri="{FF2B5EF4-FFF2-40B4-BE49-F238E27FC236}">
                    <a16:creationId xmlns:a16="http://schemas.microsoft.com/office/drawing/2014/main" id="{87BF4AFC-D2C4-4593-BFCA-F211BC9EF81E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8871;p42">
              <a:extLst>
                <a:ext uri="{FF2B5EF4-FFF2-40B4-BE49-F238E27FC236}">
                  <a16:creationId xmlns:a16="http://schemas.microsoft.com/office/drawing/2014/main" id="{AEFFFCDC-3AEF-407F-85B1-81D3464996E8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583" name="Google Shape;8872;p42">
                <a:extLst>
                  <a:ext uri="{FF2B5EF4-FFF2-40B4-BE49-F238E27FC236}">
                    <a16:creationId xmlns:a16="http://schemas.microsoft.com/office/drawing/2014/main" id="{8F55FA3C-6084-439E-BA6C-F99983D4A97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873;p42">
                <a:extLst>
                  <a:ext uri="{FF2B5EF4-FFF2-40B4-BE49-F238E27FC236}">
                    <a16:creationId xmlns:a16="http://schemas.microsoft.com/office/drawing/2014/main" id="{E85FA071-8C1D-4861-9FA3-858A614F20F8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874;p42">
                <a:extLst>
                  <a:ext uri="{FF2B5EF4-FFF2-40B4-BE49-F238E27FC236}">
                    <a16:creationId xmlns:a16="http://schemas.microsoft.com/office/drawing/2014/main" id="{8E7878BA-FF9B-4436-8C29-C5983DF74FB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875;p42">
                <a:extLst>
                  <a:ext uri="{FF2B5EF4-FFF2-40B4-BE49-F238E27FC236}">
                    <a16:creationId xmlns:a16="http://schemas.microsoft.com/office/drawing/2014/main" id="{05C7C53B-9422-4FB7-BDE5-8374FE6F393C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876;p42">
                <a:extLst>
                  <a:ext uri="{FF2B5EF4-FFF2-40B4-BE49-F238E27FC236}">
                    <a16:creationId xmlns:a16="http://schemas.microsoft.com/office/drawing/2014/main" id="{0AA30449-3DBD-4ECC-918B-CCED6A51AB18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877;p42">
                <a:extLst>
                  <a:ext uri="{FF2B5EF4-FFF2-40B4-BE49-F238E27FC236}">
                    <a16:creationId xmlns:a16="http://schemas.microsoft.com/office/drawing/2014/main" id="{CA151380-E5ED-4F35-B864-CB7C43BAC3F7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878;p42">
                <a:extLst>
                  <a:ext uri="{FF2B5EF4-FFF2-40B4-BE49-F238E27FC236}">
                    <a16:creationId xmlns:a16="http://schemas.microsoft.com/office/drawing/2014/main" id="{78F87584-4B9F-4F95-BCED-FE6967085F49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879;p42">
                <a:extLst>
                  <a:ext uri="{FF2B5EF4-FFF2-40B4-BE49-F238E27FC236}">
                    <a16:creationId xmlns:a16="http://schemas.microsoft.com/office/drawing/2014/main" id="{66607F32-B830-4ED4-BE26-272B3BC61849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8880;p42">
              <a:extLst>
                <a:ext uri="{FF2B5EF4-FFF2-40B4-BE49-F238E27FC236}">
                  <a16:creationId xmlns:a16="http://schemas.microsoft.com/office/drawing/2014/main" id="{BEEC1A49-8B7F-43DD-8804-B0C59BBBD2FC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881;p42">
              <a:extLst>
                <a:ext uri="{FF2B5EF4-FFF2-40B4-BE49-F238E27FC236}">
                  <a16:creationId xmlns:a16="http://schemas.microsoft.com/office/drawing/2014/main" id="{23E62309-922B-4787-80E6-693576C36C17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882;p42">
              <a:extLst>
                <a:ext uri="{FF2B5EF4-FFF2-40B4-BE49-F238E27FC236}">
                  <a16:creationId xmlns:a16="http://schemas.microsoft.com/office/drawing/2014/main" id="{53AF5593-6AE6-41A3-80ED-FBC68866C845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8569;p42">
            <a:extLst>
              <a:ext uri="{FF2B5EF4-FFF2-40B4-BE49-F238E27FC236}">
                <a16:creationId xmlns:a16="http://schemas.microsoft.com/office/drawing/2014/main" id="{5B9BE3FE-7258-423D-990F-4C20636B4863}"/>
              </a:ext>
            </a:extLst>
          </p:cNvPr>
          <p:cNvSpPr txBox="1">
            <a:spLocks/>
          </p:cNvSpPr>
          <p:nvPr/>
        </p:nvSpPr>
        <p:spPr>
          <a:xfrm>
            <a:off x="2340684" y="2988840"/>
            <a:ext cx="4230878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it-IT" sz="4400" dirty="0"/>
              <a:t>Grazie per l’attenzione!</a:t>
            </a:r>
          </a:p>
        </p:txBody>
      </p:sp>
      <p:sp>
        <p:nvSpPr>
          <p:cNvPr id="717" name="Google Shape;8569;p42">
            <a:extLst>
              <a:ext uri="{FF2B5EF4-FFF2-40B4-BE49-F238E27FC236}">
                <a16:creationId xmlns:a16="http://schemas.microsoft.com/office/drawing/2014/main" id="{6A62F429-8711-475A-9E6B-24B087C961DD}"/>
              </a:ext>
            </a:extLst>
          </p:cNvPr>
          <p:cNvSpPr txBox="1">
            <a:spLocks/>
          </p:cNvSpPr>
          <p:nvPr/>
        </p:nvSpPr>
        <p:spPr>
          <a:xfrm>
            <a:off x="3114295" y="1211696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7929;p34">
            <a:extLst>
              <a:ext uri="{FF2B5EF4-FFF2-40B4-BE49-F238E27FC236}">
                <a16:creationId xmlns:a16="http://schemas.microsoft.com/office/drawing/2014/main" id="{0C3C6D63-2C7E-4826-9F20-3D3D7394925E}"/>
              </a:ext>
            </a:extLst>
          </p:cNvPr>
          <p:cNvGrpSpPr/>
          <p:nvPr/>
        </p:nvGrpSpPr>
        <p:grpSpPr>
          <a:xfrm>
            <a:off x="6770083" y="1325686"/>
            <a:ext cx="1185765" cy="1113710"/>
            <a:chOff x="1121526" y="1341074"/>
            <a:chExt cx="3065806" cy="2648383"/>
          </a:xfrm>
        </p:grpSpPr>
        <p:sp>
          <p:nvSpPr>
            <p:cNvPr id="92" name="Google Shape;7930;p34">
              <a:extLst>
                <a:ext uri="{FF2B5EF4-FFF2-40B4-BE49-F238E27FC236}">
                  <a16:creationId xmlns:a16="http://schemas.microsoft.com/office/drawing/2014/main" id="{C680DB42-1C09-469F-810A-FD8BEE3B0482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31;p34">
              <a:extLst>
                <a:ext uri="{FF2B5EF4-FFF2-40B4-BE49-F238E27FC236}">
                  <a16:creationId xmlns:a16="http://schemas.microsoft.com/office/drawing/2014/main" id="{8EEAC481-078D-469A-8D4A-874D090F5544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7929;p34">
            <a:extLst>
              <a:ext uri="{FF2B5EF4-FFF2-40B4-BE49-F238E27FC236}">
                <a16:creationId xmlns:a16="http://schemas.microsoft.com/office/drawing/2014/main" id="{2C42EE72-66F2-4527-BD35-7834C40FD220}"/>
              </a:ext>
            </a:extLst>
          </p:cNvPr>
          <p:cNvGrpSpPr/>
          <p:nvPr/>
        </p:nvGrpSpPr>
        <p:grpSpPr>
          <a:xfrm>
            <a:off x="5478515" y="2615826"/>
            <a:ext cx="1185765" cy="1113710"/>
            <a:chOff x="1121526" y="1341074"/>
            <a:chExt cx="3065806" cy="2648383"/>
          </a:xfrm>
        </p:grpSpPr>
        <p:sp>
          <p:nvSpPr>
            <p:cNvPr id="81" name="Google Shape;7930;p34">
              <a:extLst>
                <a:ext uri="{FF2B5EF4-FFF2-40B4-BE49-F238E27FC236}">
                  <a16:creationId xmlns:a16="http://schemas.microsoft.com/office/drawing/2014/main" id="{B674813A-4B0B-4B3D-BD61-53EE243E0D64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1;p34">
              <a:extLst>
                <a:ext uri="{FF2B5EF4-FFF2-40B4-BE49-F238E27FC236}">
                  <a16:creationId xmlns:a16="http://schemas.microsoft.com/office/drawing/2014/main" id="{4B38B32D-DA1F-4B30-ADDE-180A88D41D7D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929;p34">
            <a:extLst>
              <a:ext uri="{FF2B5EF4-FFF2-40B4-BE49-F238E27FC236}">
                <a16:creationId xmlns:a16="http://schemas.microsoft.com/office/drawing/2014/main" id="{BADFB14E-2D4E-4623-AA4B-8A35F443C21C}"/>
              </a:ext>
            </a:extLst>
          </p:cNvPr>
          <p:cNvGrpSpPr/>
          <p:nvPr/>
        </p:nvGrpSpPr>
        <p:grpSpPr>
          <a:xfrm>
            <a:off x="2375999" y="2580314"/>
            <a:ext cx="1185765" cy="1113710"/>
            <a:chOff x="1121526" y="1341074"/>
            <a:chExt cx="3065806" cy="2648383"/>
          </a:xfrm>
        </p:grpSpPr>
        <p:sp>
          <p:nvSpPr>
            <p:cNvPr id="58" name="Google Shape;7930;p34">
              <a:extLst>
                <a:ext uri="{FF2B5EF4-FFF2-40B4-BE49-F238E27FC236}">
                  <a16:creationId xmlns:a16="http://schemas.microsoft.com/office/drawing/2014/main" id="{C8827A5A-3B27-4FD1-BD1D-661840F29187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1;p34">
              <a:extLst>
                <a:ext uri="{FF2B5EF4-FFF2-40B4-BE49-F238E27FC236}">
                  <a16:creationId xmlns:a16="http://schemas.microsoft.com/office/drawing/2014/main" id="{BC250C53-37A9-431D-95D8-8E188876ACB1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322146" y="1289248"/>
            <a:ext cx="1185765" cy="1113710"/>
            <a:chOff x="1121526" y="1341074"/>
            <a:chExt cx="3065806" cy="2648383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452284" y="168859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38" name="Google Shape;7938;p34"/>
          <p:cNvSpPr txBox="1">
            <a:spLocks noGrp="1"/>
          </p:cNvSpPr>
          <p:nvPr>
            <p:ph type="subTitle" idx="6"/>
          </p:nvPr>
        </p:nvSpPr>
        <p:spPr>
          <a:xfrm>
            <a:off x="5218462" y="3483845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</a:t>
            </a:r>
            <a:endParaRPr dirty="0"/>
          </a:p>
        </p:txBody>
      </p:sp>
      <p:sp>
        <p:nvSpPr>
          <p:cNvPr id="7944" name="Google Shape;7944;p34"/>
          <p:cNvSpPr txBox="1">
            <a:spLocks noGrp="1"/>
          </p:cNvSpPr>
          <p:nvPr>
            <p:ph type="subTitle" idx="15"/>
          </p:nvPr>
        </p:nvSpPr>
        <p:spPr>
          <a:xfrm>
            <a:off x="1908962" y="3464233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Servizi scelti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6914888" y="170524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" name="Google Shape;7932;p34">
            <a:extLst>
              <a:ext uri="{FF2B5EF4-FFF2-40B4-BE49-F238E27FC236}">
                <a16:creationId xmlns:a16="http://schemas.microsoft.com/office/drawing/2014/main" id="{05CEDD82-FB28-4FAF-9A8F-E88FBDC3A871}"/>
              </a:ext>
            </a:extLst>
          </p:cNvPr>
          <p:cNvSpPr txBox="1">
            <a:spLocks/>
          </p:cNvSpPr>
          <p:nvPr/>
        </p:nvSpPr>
        <p:spPr>
          <a:xfrm>
            <a:off x="2513721" y="2943219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6" name="Google Shape;7944;p34">
            <a:extLst>
              <a:ext uri="{FF2B5EF4-FFF2-40B4-BE49-F238E27FC236}">
                <a16:creationId xmlns:a16="http://schemas.microsoft.com/office/drawing/2014/main" id="{35F09EC4-3C84-43DF-BA2E-A147F7BFCF5E}"/>
              </a:ext>
            </a:extLst>
          </p:cNvPr>
          <p:cNvSpPr txBox="1">
            <a:spLocks/>
          </p:cNvSpPr>
          <p:nvPr/>
        </p:nvSpPr>
        <p:spPr>
          <a:xfrm>
            <a:off x="820575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it-IT" dirty="0"/>
              <a:t>L’idea</a:t>
            </a:r>
          </a:p>
        </p:txBody>
      </p:sp>
      <p:grpSp>
        <p:nvGrpSpPr>
          <p:cNvPr id="69" name="Google Shape;7929;p34">
            <a:extLst>
              <a:ext uri="{FF2B5EF4-FFF2-40B4-BE49-F238E27FC236}">
                <a16:creationId xmlns:a16="http://schemas.microsoft.com/office/drawing/2014/main" id="{31B63B39-2540-4C3F-AA4F-BCBA2ADD0A0B}"/>
              </a:ext>
            </a:extLst>
          </p:cNvPr>
          <p:cNvGrpSpPr/>
          <p:nvPr/>
        </p:nvGrpSpPr>
        <p:grpSpPr>
          <a:xfrm>
            <a:off x="3892932" y="1338613"/>
            <a:ext cx="1185765" cy="1113710"/>
            <a:chOff x="1121526" y="1341074"/>
            <a:chExt cx="3065806" cy="2648383"/>
          </a:xfrm>
        </p:grpSpPr>
        <p:sp>
          <p:nvSpPr>
            <p:cNvPr id="70" name="Google Shape;7930;p34">
              <a:extLst>
                <a:ext uri="{FF2B5EF4-FFF2-40B4-BE49-F238E27FC236}">
                  <a16:creationId xmlns:a16="http://schemas.microsoft.com/office/drawing/2014/main" id="{4864818F-D5DF-4145-90B9-3564E878255D}"/>
                </a:ext>
              </a:extLst>
            </p:cNvPr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31;p34">
              <a:extLst>
                <a:ext uri="{FF2B5EF4-FFF2-40B4-BE49-F238E27FC236}">
                  <a16:creationId xmlns:a16="http://schemas.microsoft.com/office/drawing/2014/main" id="{FDDBB01C-BE79-45EF-8BD0-DAD40EAEA6B2}"/>
                </a:ext>
              </a:extLst>
            </p:cNvPr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932;p34">
            <a:extLst>
              <a:ext uri="{FF2B5EF4-FFF2-40B4-BE49-F238E27FC236}">
                <a16:creationId xmlns:a16="http://schemas.microsoft.com/office/drawing/2014/main" id="{200162D8-B83F-40F9-ADCD-EB2B745ABD9F}"/>
              </a:ext>
            </a:extLst>
          </p:cNvPr>
          <p:cNvSpPr txBox="1">
            <a:spLocks/>
          </p:cNvSpPr>
          <p:nvPr/>
        </p:nvSpPr>
        <p:spPr>
          <a:xfrm>
            <a:off x="3999384" y="1701518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3" name="Google Shape;7944;p34">
            <a:extLst>
              <a:ext uri="{FF2B5EF4-FFF2-40B4-BE49-F238E27FC236}">
                <a16:creationId xmlns:a16="http://schemas.microsoft.com/office/drawing/2014/main" id="{FC12B5F3-A1D5-44AC-B50A-468A1B9E5622}"/>
              </a:ext>
            </a:extLst>
          </p:cNvPr>
          <p:cNvSpPr txBox="1">
            <a:spLocks/>
          </p:cNvSpPr>
          <p:nvPr/>
        </p:nvSpPr>
        <p:spPr>
          <a:xfrm>
            <a:off x="3654372" y="2183741"/>
            <a:ext cx="1600324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Funzionalità</a:t>
            </a:r>
          </a:p>
        </p:txBody>
      </p:sp>
      <p:sp>
        <p:nvSpPr>
          <p:cNvPr id="79" name="Google Shape;7943;p34">
            <a:extLst>
              <a:ext uri="{FF2B5EF4-FFF2-40B4-BE49-F238E27FC236}">
                <a16:creationId xmlns:a16="http://schemas.microsoft.com/office/drawing/2014/main" id="{3B555BB4-B9A4-402A-BD2B-26EAC452EDE6}"/>
              </a:ext>
            </a:extLst>
          </p:cNvPr>
          <p:cNvSpPr txBox="1">
            <a:spLocks/>
          </p:cNvSpPr>
          <p:nvPr/>
        </p:nvSpPr>
        <p:spPr>
          <a:xfrm>
            <a:off x="5615677" y="3010206"/>
            <a:ext cx="72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hewy"/>
              <a:buNone/>
              <a:defRPr sz="36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4" name="Google Shape;7944;p34">
            <a:extLst>
              <a:ext uri="{FF2B5EF4-FFF2-40B4-BE49-F238E27FC236}">
                <a16:creationId xmlns:a16="http://schemas.microsoft.com/office/drawing/2014/main" id="{F76DEB6A-0DA8-463A-B3B5-B97768DD2EFE}"/>
              </a:ext>
            </a:extLst>
          </p:cNvPr>
          <p:cNvSpPr txBox="1">
            <a:spLocks/>
          </p:cNvSpPr>
          <p:nvPr/>
        </p:nvSpPr>
        <p:spPr>
          <a:xfrm>
            <a:off x="6401546" y="2183741"/>
            <a:ext cx="1985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L’Applicazione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3027014" y="336177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nostro Tram</a:t>
            </a:r>
            <a:endParaRPr dirty="0"/>
          </a:p>
        </p:txBody>
      </p:sp>
      <p:sp>
        <p:nvSpPr>
          <p:cNvPr id="8154" name="Google Shape;8154;p36"/>
          <p:cNvSpPr txBox="1">
            <a:spLocks noGrp="1"/>
          </p:cNvSpPr>
          <p:nvPr>
            <p:ph type="subTitle" idx="2"/>
          </p:nvPr>
        </p:nvSpPr>
        <p:spPr>
          <a:xfrm>
            <a:off x="3411273" y="279477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Monumental Tree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 descr="12 tree icon vector free download - free vector art more small ">
            <a:extLst>
              <a:ext uri="{FF2B5EF4-FFF2-40B4-BE49-F238E27FC236}">
                <a16:creationId xmlns:a16="http://schemas.microsoft.com/office/drawing/2014/main" id="{17D7B62D-B9F6-4048-8485-7DE35A6A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2" y="1667992"/>
            <a:ext cx="967502" cy="11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BB7CA0D-ECFE-4633-BA29-2625F45F6FBA}"/>
              </a:ext>
            </a:extLst>
          </p:cNvPr>
          <p:cNvSpPr>
            <a:spLocks noChangeAspect="1"/>
          </p:cNvSpPr>
          <p:nvPr/>
        </p:nvSpPr>
        <p:spPr>
          <a:xfrm>
            <a:off x="6039140" y="1080062"/>
            <a:ext cx="2133212" cy="2133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6C9903D-F504-41AA-9438-7D87088EA6F7}"/>
              </a:ext>
            </a:extLst>
          </p:cNvPr>
          <p:cNvSpPr>
            <a:spLocks noChangeAspect="1"/>
          </p:cNvSpPr>
          <p:nvPr/>
        </p:nvSpPr>
        <p:spPr>
          <a:xfrm>
            <a:off x="748262" y="951959"/>
            <a:ext cx="2133212" cy="21332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</p:txBody>
      </p:sp>
      <p:sp>
        <p:nvSpPr>
          <p:cNvPr id="20" name="Google Shape;8154;p36">
            <a:extLst>
              <a:ext uri="{FF2B5EF4-FFF2-40B4-BE49-F238E27FC236}">
                <a16:creationId xmlns:a16="http://schemas.microsoft.com/office/drawing/2014/main" id="{E85E834B-DAC7-4AC8-AD4C-452CD1C6333D}"/>
              </a:ext>
            </a:extLst>
          </p:cNvPr>
          <p:cNvSpPr txBox="1">
            <a:spLocks/>
          </p:cNvSpPr>
          <p:nvPr/>
        </p:nvSpPr>
        <p:spPr>
          <a:xfrm>
            <a:off x="6092196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Ferrara Carmine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0522500990</a:t>
            </a:r>
          </a:p>
        </p:txBody>
      </p:sp>
      <p:sp>
        <p:nvSpPr>
          <p:cNvPr id="21" name="Google Shape;8154;p36">
            <a:extLst>
              <a:ext uri="{FF2B5EF4-FFF2-40B4-BE49-F238E27FC236}">
                <a16:creationId xmlns:a16="http://schemas.microsoft.com/office/drawing/2014/main" id="{52ECCDA7-6B70-43AC-BF5F-B6C994DA5C42}"/>
              </a:ext>
            </a:extLst>
          </p:cNvPr>
          <p:cNvSpPr txBox="1">
            <a:spLocks/>
          </p:cNvSpPr>
          <p:nvPr/>
        </p:nvSpPr>
        <p:spPr>
          <a:xfrm>
            <a:off x="854374" y="3213274"/>
            <a:ext cx="2027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Gianluca Spinelli</a:t>
            </a:r>
          </a:p>
          <a:p>
            <a:pPr marL="0" indent="0"/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Mat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. 0522500981</a:t>
            </a:r>
          </a:p>
        </p:txBody>
      </p:sp>
      <p:sp>
        <p:nvSpPr>
          <p:cNvPr id="22" name="Google Shape;8154;p36">
            <a:extLst>
              <a:ext uri="{FF2B5EF4-FFF2-40B4-BE49-F238E27FC236}">
                <a16:creationId xmlns:a16="http://schemas.microsoft.com/office/drawing/2014/main" id="{511AEB25-C556-4613-AD31-D336D312FE31}"/>
              </a:ext>
            </a:extLst>
          </p:cNvPr>
          <p:cNvSpPr txBox="1">
            <a:spLocks/>
          </p:cNvSpPr>
          <p:nvPr/>
        </p:nvSpPr>
        <p:spPr>
          <a:xfrm>
            <a:off x="748262" y="4414565"/>
            <a:ext cx="508675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Prof. Vittorio Scarano – Corso Cloud Computing 2021/22 Dipartimento di Informatica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Unisa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Google Shape;8195;p39"/>
          <p:cNvSpPr txBox="1">
            <a:spLocks noGrp="1"/>
          </p:cNvSpPr>
          <p:nvPr>
            <p:ph type="title"/>
          </p:nvPr>
        </p:nvSpPr>
        <p:spPr>
          <a:xfrm>
            <a:off x="1717172" y="376371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</a:t>
            </a:r>
            <a:r>
              <a:rPr lang="en" dirty="0"/>
              <a:t>’idea di progetto</a:t>
            </a:r>
            <a:endParaRPr dirty="0"/>
          </a:p>
        </p:txBody>
      </p:sp>
      <p:sp>
        <p:nvSpPr>
          <p:cNvPr id="8196" name="Google Shape;8196;p39"/>
          <p:cNvSpPr txBox="1">
            <a:spLocks noGrp="1"/>
          </p:cNvSpPr>
          <p:nvPr>
            <p:ph type="subTitle" idx="1"/>
          </p:nvPr>
        </p:nvSpPr>
        <p:spPr>
          <a:xfrm>
            <a:off x="459969" y="970808"/>
            <a:ext cx="5167525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Visionando l’ampia raccolta di </a:t>
            </a:r>
            <a:r>
              <a:rPr lang="en" b="1" dirty="0"/>
              <a:t>dati pubblici</a:t>
            </a:r>
            <a:r>
              <a:rPr lang="en" dirty="0"/>
              <a:t> inerenti agli alberi monumentali in </a:t>
            </a:r>
            <a:r>
              <a:rPr lang="en" b="1" dirty="0"/>
              <a:t>Campania</a:t>
            </a:r>
            <a:r>
              <a:rPr lang="en" dirty="0"/>
              <a:t>, si scopre che sono molti gli aspetti interessanti legati a questa tipologia di </a:t>
            </a:r>
            <a:r>
              <a:rPr lang="en" b="1" dirty="0"/>
              <a:t>attrazioni locali</a:t>
            </a:r>
            <a:endParaRPr b="1" dirty="0"/>
          </a:p>
        </p:txBody>
      </p:sp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228821" y="1784539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528221" y="-65244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805647" y="271940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196;p39">
            <a:extLst>
              <a:ext uri="{FF2B5EF4-FFF2-40B4-BE49-F238E27FC236}">
                <a16:creationId xmlns:a16="http://schemas.microsoft.com/office/drawing/2014/main" id="{43E3A292-C6B0-47C6-9E1E-099C7A0986C2}"/>
              </a:ext>
            </a:extLst>
          </p:cNvPr>
          <p:cNvSpPr txBox="1">
            <a:spLocks/>
          </p:cNvSpPr>
          <p:nvPr/>
        </p:nvSpPr>
        <p:spPr>
          <a:xfrm>
            <a:off x="484311" y="3004697"/>
            <a:ext cx="467769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 err="1"/>
              <a:t>Monumental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r>
              <a:rPr lang="it-IT" b="1" dirty="0"/>
              <a:t> </a:t>
            </a:r>
            <a:r>
              <a:rPr lang="it-IT" dirty="0"/>
              <a:t>nasce con l’idea di fornire agli appassionati della natura e della storia locale, uno strumento che li permetta…</a:t>
            </a:r>
          </a:p>
          <a:p>
            <a:pPr marL="0" indent="0"/>
            <a:endParaRPr lang="it-IT" dirty="0"/>
          </a:p>
          <a:p>
            <a:pPr marL="0" indent="0" algn="r"/>
            <a:r>
              <a:rPr lang="it-IT" dirty="0"/>
              <a:t>  Di ottenere </a:t>
            </a:r>
            <a:r>
              <a:rPr lang="it-IT" b="1" dirty="0"/>
              <a:t>informazioni ufficiali sugli alberi monumentali </a:t>
            </a:r>
            <a:r>
              <a:rPr lang="it-IT" dirty="0"/>
              <a:t>in Campania, con diversi approcci di ricerca messi a disposizione dall’assistente digitale! </a:t>
            </a:r>
          </a:p>
          <a:p>
            <a:pPr marL="0" indent="0" algn="ctr"/>
            <a:endParaRPr lang="it-IT" dirty="0"/>
          </a:p>
        </p:txBody>
      </p:sp>
      <p:sp>
        <p:nvSpPr>
          <p:cNvPr id="68" name="Google Shape;8196;p39">
            <a:extLst>
              <a:ext uri="{FF2B5EF4-FFF2-40B4-BE49-F238E27FC236}">
                <a16:creationId xmlns:a16="http://schemas.microsoft.com/office/drawing/2014/main" id="{1AFD8199-0324-4C97-8448-CDB82DA0BAA8}"/>
              </a:ext>
            </a:extLst>
          </p:cNvPr>
          <p:cNvSpPr txBox="1">
            <a:spLocks/>
          </p:cNvSpPr>
          <p:nvPr/>
        </p:nvSpPr>
        <p:spPr>
          <a:xfrm>
            <a:off x="261320" y="1879183"/>
            <a:ext cx="5167525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dirty="0"/>
              <a:t>Problema</a:t>
            </a:r>
            <a:r>
              <a:rPr lang="it-IT" dirty="0"/>
              <a:t>: Spesso le informazioni sono contrastanti e prive di fonti verificate. Ad oggi </a:t>
            </a:r>
            <a:r>
              <a:rPr lang="it-IT" b="1" dirty="0"/>
              <a:t>non esiste uno strumento</a:t>
            </a:r>
            <a:r>
              <a:rPr lang="it-IT" dirty="0"/>
              <a:t> che aiuti i turisti nella </a:t>
            </a:r>
            <a:r>
              <a:rPr lang="it-IT" b="1" dirty="0"/>
              <a:t>ricerca di queste attrazione che tanto caratterizza le nostre città</a:t>
            </a:r>
          </a:p>
        </p:txBody>
      </p:sp>
      <p:sp>
        <p:nvSpPr>
          <p:cNvPr id="69" name="Google Shape;7957;p35">
            <a:extLst>
              <a:ext uri="{FF2B5EF4-FFF2-40B4-BE49-F238E27FC236}">
                <a16:creationId xmlns:a16="http://schemas.microsoft.com/office/drawing/2014/main" id="{44279804-60BD-44D9-BD3C-90E5C2F91791}"/>
              </a:ext>
            </a:extLst>
          </p:cNvPr>
          <p:cNvSpPr txBox="1">
            <a:spLocks/>
          </p:cNvSpPr>
          <p:nvPr/>
        </p:nvSpPr>
        <p:spPr>
          <a:xfrm>
            <a:off x="421506" y="43517"/>
            <a:ext cx="1333004" cy="101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hewy"/>
              <a:buNone/>
              <a:defRPr sz="4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01</a:t>
            </a:r>
            <a:endParaRPr lang="en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233579" y="2898653"/>
            <a:ext cx="2373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Monumental Tree nasce come un bot digitale </a:t>
            </a:r>
            <a:endParaRPr dirty="0"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181844" y="2785737"/>
            <a:ext cx="3085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cerca di sfruttare a pieno le potenzialità offerte dal cloud</a:t>
            </a:r>
            <a:endParaRPr dirty="0"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4" y="521625"/>
            <a:ext cx="7301626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 è stato realizzato il nostro applicativo? 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161881" y="903193"/>
            <a:ext cx="2954198" cy="2490299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5534030" y="904668"/>
            <a:ext cx="2513624" cy="2280335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154;p36">
            <a:extLst>
              <a:ext uri="{FF2B5EF4-FFF2-40B4-BE49-F238E27FC236}">
                <a16:creationId xmlns:a16="http://schemas.microsoft.com/office/drawing/2014/main" id="{7517AAD3-8ACB-459B-854C-5FDA08AF0AA9}"/>
              </a:ext>
            </a:extLst>
          </p:cNvPr>
          <p:cNvSpPr txBox="1">
            <a:spLocks/>
          </p:cNvSpPr>
          <p:nvPr/>
        </p:nvSpPr>
        <p:spPr>
          <a:xfrm>
            <a:off x="957041" y="1105529"/>
            <a:ext cx="2373457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63644C-8EBD-4879-AFE5-0503EAF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5" y="1305438"/>
            <a:ext cx="1685807" cy="1685807"/>
          </a:xfrm>
          <a:prstGeom prst="rect">
            <a:avLst/>
          </a:prstGeom>
        </p:spPr>
      </p:pic>
      <p:pic>
        <p:nvPicPr>
          <p:cNvPr id="2050" name="Picture 2" descr="Cloud 2010-2018: da &amp;quot;novità di passaggio&amp;quot; al successo - InternetPost.it">
            <a:extLst>
              <a:ext uri="{FF2B5EF4-FFF2-40B4-BE49-F238E27FC236}">
                <a16:creationId xmlns:a16="http://schemas.microsoft.com/office/drawing/2014/main" id="{AFEF2440-E6BD-4C91-837F-F457DB8E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66" y="1492802"/>
            <a:ext cx="1303666" cy="8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175;p38">
            <a:extLst>
              <a:ext uri="{FF2B5EF4-FFF2-40B4-BE49-F238E27FC236}">
                <a16:creationId xmlns:a16="http://schemas.microsoft.com/office/drawing/2014/main" id="{62BFCF9E-3085-48BF-A209-9037F8D7F576}"/>
              </a:ext>
            </a:extLst>
          </p:cNvPr>
          <p:cNvSpPr txBox="1">
            <a:spLocks/>
          </p:cNvSpPr>
          <p:nvPr/>
        </p:nvSpPr>
        <p:spPr>
          <a:xfrm>
            <a:off x="65438" y="3732388"/>
            <a:ext cx="745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dirty="0"/>
              <a:t>Sfruttando le potenzialità del </a:t>
            </a:r>
            <a:r>
              <a:rPr lang="it-IT" b="1" dirty="0"/>
              <a:t>Cloud</a:t>
            </a:r>
            <a:r>
              <a:rPr lang="it-IT" dirty="0"/>
              <a:t>, il nostro </a:t>
            </a:r>
            <a:r>
              <a:rPr lang="it-IT" b="1" dirty="0"/>
              <a:t>amico digitale</a:t>
            </a:r>
            <a:r>
              <a:rPr lang="it-IT" dirty="0"/>
              <a:t>, può: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95447" y="1734627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Crescere a dismisura rispetto alle ampie raccolte informative di alberi monumentali</a:t>
            </a:r>
            <a:endParaRPr sz="1600"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3039573" y="-19762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39F1E89-C67B-4163-8614-D1C76B53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9803" y="3715274"/>
            <a:ext cx="1182972" cy="1182972"/>
          </a:xfrm>
          <a:prstGeom prst="rect">
            <a:avLst/>
          </a:prstGeom>
        </p:spPr>
      </p:pic>
      <p:pic>
        <p:nvPicPr>
          <p:cNvPr id="3076" name="Picture 4" descr="How do you set up the Azure CosmosDb Emulator – Masters Development">
            <a:extLst>
              <a:ext uri="{FF2B5EF4-FFF2-40B4-BE49-F238E27FC236}">
                <a16:creationId xmlns:a16="http://schemas.microsoft.com/office/drawing/2014/main" id="{2E4A7047-EA66-40E4-8191-11A4C8CDC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4"/>
          <a:stretch/>
        </p:blipFill>
        <p:spPr bwMode="auto">
          <a:xfrm>
            <a:off x="293393" y="2443261"/>
            <a:ext cx="3600332" cy="1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957;p35">
            <a:extLst>
              <a:ext uri="{FF2B5EF4-FFF2-40B4-BE49-F238E27FC236}">
                <a16:creationId xmlns:a16="http://schemas.microsoft.com/office/drawing/2014/main" id="{0645C35C-304C-45C8-B32D-7D2FE5ADD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sp>
        <p:nvSpPr>
          <p:cNvPr id="193" name="Google Shape;8569;p42">
            <a:extLst>
              <a:ext uri="{FF2B5EF4-FFF2-40B4-BE49-F238E27FC236}">
                <a16:creationId xmlns:a16="http://schemas.microsoft.com/office/drawing/2014/main" id="{DE8EB223-A122-42D6-8C7C-C154C979F14B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2972832" y="272594"/>
            <a:ext cx="412224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Essere facilmente </a:t>
            </a:r>
            <a:r>
              <a:rPr lang="en" sz="1600" b="1" dirty="0"/>
              <a:t>reperibile in rete</a:t>
            </a:r>
            <a:r>
              <a:rPr lang="en" sz="1600" dirty="0"/>
              <a:t>, dalla più ampia </a:t>
            </a:r>
            <a:r>
              <a:rPr lang="en" sz="1600" b="1" dirty="0"/>
              <a:t>gamma di dispositivi</a:t>
            </a:r>
            <a:r>
              <a:rPr lang="en" sz="1600" dirty="0"/>
              <a:t>!</a:t>
            </a:r>
            <a:endParaRPr sz="1600" dirty="0"/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193" name="Google Shape;9867;p62">
            <a:extLst>
              <a:ext uri="{FF2B5EF4-FFF2-40B4-BE49-F238E27FC236}">
                <a16:creationId xmlns:a16="http://schemas.microsoft.com/office/drawing/2014/main" id="{34A34803-D149-43A0-BF6C-ACD3FFB9601D}"/>
              </a:ext>
            </a:extLst>
          </p:cNvPr>
          <p:cNvGrpSpPr/>
          <p:nvPr/>
        </p:nvGrpSpPr>
        <p:grpSpPr>
          <a:xfrm>
            <a:off x="5858106" y="807348"/>
            <a:ext cx="2574101" cy="2381902"/>
            <a:chOff x="3248539" y="1754902"/>
            <a:chExt cx="2356994" cy="2302465"/>
          </a:xfrm>
        </p:grpSpPr>
        <p:grpSp>
          <p:nvGrpSpPr>
            <p:cNvPr id="194" name="Google Shape;9868;p62">
              <a:extLst>
                <a:ext uri="{FF2B5EF4-FFF2-40B4-BE49-F238E27FC236}">
                  <a16:creationId xmlns:a16="http://schemas.microsoft.com/office/drawing/2014/main" id="{2A9CB90B-130D-42AA-A67D-BD0C7E6C98A0}"/>
                </a:ext>
              </a:extLst>
            </p:cNvPr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205" name="Google Shape;9869;p62">
                <a:extLst>
                  <a:ext uri="{FF2B5EF4-FFF2-40B4-BE49-F238E27FC236}">
                    <a16:creationId xmlns:a16="http://schemas.microsoft.com/office/drawing/2014/main" id="{D1F32A85-246D-4B1C-A823-72C92DD06DEA}"/>
                  </a:ext>
                </a:extLst>
              </p:cNvPr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70;p62">
                <a:extLst>
                  <a:ext uri="{FF2B5EF4-FFF2-40B4-BE49-F238E27FC236}">
                    <a16:creationId xmlns:a16="http://schemas.microsoft.com/office/drawing/2014/main" id="{D69422A8-5572-498B-8182-7A8D8D5C8E5E}"/>
                  </a:ext>
                </a:extLst>
              </p:cNvPr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71;p62">
                <a:extLst>
                  <a:ext uri="{FF2B5EF4-FFF2-40B4-BE49-F238E27FC236}">
                    <a16:creationId xmlns:a16="http://schemas.microsoft.com/office/drawing/2014/main" id="{4B04496A-23BD-47D7-97C5-87D5C6BCBCC6}"/>
                  </a:ext>
                </a:extLst>
              </p:cNvPr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72;p62">
                <a:extLst>
                  <a:ext uri="{FF2B5EF4-FFF2-40B4-BE49-F238E27FC236}">
                    <a16:creationId xmlns:a16="http://schemas.microsoft.com/office/drawing/2014/main" id="{776EAA98-2A29-4E60-B639-3AE3F996C80F}"/>
                  </a:ext>
                </a:extLst>
              </p:cNvPr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73;p62">
                <a:extLst>
                  <a:ext uri="{FF2B5EF4-FFF2-40B4-BE49-F238E27FC236}">
                    <a16:creationId xmlns:a16="http://schemas.microsoft.com/office/drawing/2014/main" id="{5B028CF7-9E6D-4148-B26C-EC822EBCB07C}"/>
                  </a:ext>
                </a:extLst>
              </p:cNvPr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74;p62">
                <a:extLst>
                  <a:ext uri="{FF2B5EF4-FFF2-40B4-BE49-F238E27FC236}">
                    <a16:creationId xmlns:a16="http://schemas.microsoft.com/office/drawing/2014/main" id="{479FDE5A-561B-4E18-BE94-A141B4576692}"/>
                  </a:ext>
                </a:extLst>
              </p:cNvPr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75;p62">
                <a:extLst>
                  <a:ext uri="{FF2B5EF4-FFF2-40B4-BE49-F238E27FC236}">
                    <a16:creationId xmlns:a16="http://schemas.microsoft.com/office/drawing/2014/main" id="{BB92D697-CA27-4F3E-9710-2777A85ABFF4}"/>
                  </a:ext>
                </a:extLst>
              </p:cNvPr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76;p62">
                <a:extLst>
                  <a:ext uri="{FF2B5EF4-FFF2-40B4-BE49-F238E27FC236}">
                    <a16:creationId xmlns:a16="http://schemas.microsoft.com/office/drawing/2014/main" id="{63031C7E-2FC6-4EEC-A878-BD050DD2335B}"/>
                  </a:ext>
                </a:extLst>
              </p:cNvPr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77;p62">
                <a:extLst>
                  <a:ext uri="{FF2B5EF4-FFF2-40B4-BE49-F238E27FC236}">
                    <a16:creationId xmlns:a16="http://schemas.microsoft.com/office/drawing/2014/main" id="{B5860D20-2653-43E8-9346-34050F8973F2}"/>
                  </a:ext>
                </a:extLst>
              </p:cNvPr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8;p62">
                <a:extLst>
                  <a:ext uri="{FF2B5EF4-FFF2-40B4-BE49-F238E27FC236}">
                    <a16:creationId xmlns:a16="http://schemas.microsoft.com/office/drawing/2014/main" id="{0DB4DD71-B70B-4059-91B2-B0B072AB634E}"/>
                  </a:ext>
                </a:extLst>
              </p:cNvPr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9;p62">
                <a:extLst>
                  <a:ext uri="{FF2B5EF4-FFF2-40B4-BE49-F238E27FC236}">
                    <a16:creationId xmlns:a16="http://schemas.microsoft.com/office/drawing/2014/main" id="{A1372278-0455-4BF6-9633-F7D555592C0D}"/>
                  </a:ext>
                </a:extLst>
              </p:cNvPr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80;p62">
                <a:extLst>
                  <a:ext uri="{FF2B5EF4-FFF2-40B4-BE49-F238E27FC236}">
                    <a16:creationId xmlns:a16="http://schemas.microsoft.com/office/drawing/2014/main" id="{A5D55683-3213-4799-9623-5A80E4FCD806}"/>
                  </a:ext>
                </a:extLst>
              </p:cNvPr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81;p62">
                <a:extLst>
                  <a:ext uri="{FF2B5EF4-FFF2-40B4-BE49-F238E27FC236}">
                    <a16:creationId xmlns:a16="http://schemas.microsoft.com/office/drawing/2014/main" id="{50520C12-2E1F-4D2D-8E84-72A27AB04609}"/>
                  </a:ext>
                </a:extLst>
              </p:cNvPr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82;p62">
                <a:extLst>
                  <a:ext uri="{FF2B5EF4-FFF2-40B4-BE49-F238E27FC236}">
                    <a16:creationId xmlns:a16="http://schemas.microsoft.com/office/drawing/2014/main" id="{8B134E73-81CF-4F0E-B8AD-7B3C7984E273}"/>
                  </a:ext>
                </a:extLst>
              </p:cNvPr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83;p62">
                <a:extLst>
                  <a:ext uri="{FF2B5EF4-FFF2-40B4-BE49-F238E27FC236}">
                    <a16:creationId xmlns:a16="http://schemas.microsoft.com/office/drawing/2014/main" id="{EEA2D534-F9AA-4722-AD52-A43DF361501A}"/>
                  </a:ext>
                </a:extLst>
              </p:cNvPr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84;p62">
                <a:extLst>
                  <a:ext uri="{FF2B5EF4-FFF2-40B4-BE49-F238E27FC236}">
                    <a16:creationId xmlns:a16="http://schemas.microsoft.com/office/drawing/2014/main" id="{FC55C58F-FA12-4E33-BF7C-FA2FAC203F2B}"/>
                  </a:ext>
                </a:extLst>
              </p:cNvPr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85;p62">
                <a:extLst>
                  <a:ext uri="{FF2B5EF4-FFF2-40B4-BE49-F238E27FC236}">
                    <a16:creationId xmlns:a16="http://schemas.microsoft.com/office/drawing/2014/main" id="{E8B9D8CC-CDE7-43FF-99EB-EC239831560E}"/>
                  </a:ext>
                </a:extLst>
              </p:cNvPr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86;p62">
                <a:extLst>
                  <a:ext uri="{FF2B5EF4-FFF2-40B4-BE49-F238E27FC236}">
                    <a16:creationId xmlns:a16="http://schemas.microsoft.com/office/drawing/2014/main" id="{F614F60C-1E18-4F77-B494-FC7ABF29ACB8}"/>
                  </a:ext>
                </a:extLst>
              </p:cNvPr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87;p62">
                <a:extLst>
                  <a:ext uri="{FF2B5EF4-FFF2-40B4-BE49-F238E27FC236}">
                    <a16:creationId xmlns:a16="http://schemas.microsoft.com/office/drawing/2014/main" id="{C63FD1DF-D58A-4A71-9BF5-8A0FEA11F8E0}"/>
                  </a:ext>
                </a:extLst>
              </p:cNvPr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8;p62">
                <a:extLst>
                  <a:ext uri="{FF2B5EF4-FFF2-40B4-BE49-F238E27FC236}">
                    <a16:creationId xmlns:a16="http://schemas.microsoft.com/office/drawing/2014/main" id="{F311BD37-84AB-469C-8A59-7D9351727229}"/>
                  </a:ext>
                </a:extLst>
              </p:cNvPr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9;p62">
                <a:extLst>
                  <a:ext uri="{FF2B5EF4-FFF2-40B4-BE49-F238E27FC236}">
                    <a16:creationId xmlns:a16="http://schemas.microsoft.com/office/drawing/2014/main" id="{364F94FF-61CA-4364-B01D-459FD77BD51C}"/>
                  </a:ext>
                </a:extLst>
              </p:cNvPr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90;p62">
                <a:extLst>
                  <a:ext uri="{FF2B5EF4-FFF2-40B4-BE49-F238E27FC236}">
                    <a16:creationId xmlns:a16="http://schemas.microsoft.com/office/drawing/2014/main" id="{E03D3BEB-5465-4C5D-81FF-80CA05A0ABAF}"/>
                  </a:ext>
                </a:extLst>
              </p:cNvPr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91;p62">
                <a:extLst>
                  <a:ext uri="{FF2B5EF4-FFF2-40B4-BE49-F238E27FC236}">
                    <a16:creationId xmlns:a16="http://schemas.microsoft.com/office/drawing/2014/main" id="{BDF5B723-FF85-458A-9CC3-46573AB018CE}"/>
                  </a:ext>
                </a:extLst>
              </p:cNvPr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92;p62">
                <a:extLst>
                  <a:ext uri="{FF2B5EF4-FFF2-40B4-BE49-F238E27FC236}">
                    <a16:creationId xmlns:a16="http://schemas.microsoft.com/office/drawing/2014/main" id="{6848A3BB-4B3A-4D17-A9CA-352E9BBD3CC4}"/>
                  </a:ext>
                </a:extLst>
              </p:cNvPr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93;p62">
                <a:extLst>
                  <a:ext uri="{FF2B5EF4-FFF2-40B4-BE49-F238E27FC236}">
                    <a16:creationId xmlns:a16="http://schemas.microsoft.com/office/drawing/2014/main" id="{A7872261-2659-4EB6-A0C0-198C306B7909}"/>
                  </a:ext>
                </a:extLst>
              </p:cNvPr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94;p62">
                <a:extLst>
                  <a:ext uri="{FF2B5EF4-FFF2-40B4-BE49-F238E27FC236}">
                    <a16:creationId xmlns:a16="http://schemas.microsoft.com/office/drawing/2014/main" id="{A9B399AE-60B5-4DDA-AE2F-0D1FC167A37E}"/>
                  </a:ext>
                </a:extLst>
              </p:cNvPr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95;p62">
                <a:extLst>
                  <a:ext uri="{FF2B5EF4-FFF2-40B4-BE49-F238E27FC236}">
                    <a16:creationId xmlns:a16="http://schemas.microsoft.com/office/drawing/2014/main" id="{2825BBD3-5224-4D5D-8DB9-F6B75D0F574A}"/>
                  </a:ext>
                </a:extLst>
              </p:cNvPr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96;p62">
                <a:extLst>
                  <a:ext uri="{FF2B5EF4-FFF2-40B4-BE49-F238E27FC236}">
                    <a16:creationId xmlns:a16="http://schemas.microsoft.com/office/drawing/2014/main" id="{B3410CB0-5BB9-495C-9BEB-73DB5E3AE941}"/>
                  </a:ext>
                </a:extLst>
              </p:cNvPr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97;p62">
                <a:extLst>
                  <a:ext uri="{FF2B5EF4-FFF2-40B4-BE49-F238E27FC236}">
                    <a16:creationId xmlns:a16="http://schemas.microsoft.com/office/drawing/2014/main" id="{68CCA55A-019E-4BA1-8909-9DBB1EEFF208}"/>
                  </a:ext>
                </a:extLst>
              </p:cNvPr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8;p62">
                <a:extLst>
                  <a:ext uri="{FF2B5EF4-FFF2-40B4-BE49-F238E27FC236}">
                    <a16:creationId xmlns:a16="http://schemas.microsoft.com/office/drawing/2014/main" id="{0ED8CD24-4649-4ED1-8543-11B52D2B92ED}"/>
                  </a:ext>
                </a:extLst>
              </p:cNvPr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9;p62">
                <a:extLst>
                  <a:ext uri="{FF2B5EF4-FFF2-40B4-BE49-F238E27FC236}">
                    <a16:creationId xmlns:a16="http://schemas.microsoft.com/office/drawing/2014/main" id="{C9034807-EA20-475C-BB76-9CF72AAB3B52}"/>
                  </a:ext>
                </a:extLst>
              </p:cNvPr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900;p62">
                <a:extLst>
                  <a:ext uri="{FF2B5EF4-FFF2-40B4-BE49-F238E27FC236}">
                    <a16:creationId xmlns:a16="http://schemas.microsoft.com/office/drawing/2014/main" id="{940F99A0-0799-4851-8689-B47D52DC19FE}"/>
                  </a:ext>
                </a:extLst>
              </p:cNvPr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901;p62">
                <a:extLst>
                  <a:ext uri="{FF2B5EF4-FFF2-40B4-BE49-F238E27FC236}">
                    <a16:creationId xmlns:a16="http://schemas.microsoft.com/office/drawing/2014/main" id="{9D5D6C51-C763-4DAF-84DC-64D7E744E9DB}"/>
                  </a:ext>
                </a:extLst>
              </p:cNvPr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902;p62">
                <a:extLst>
                  <a:ext uri="{FF2B5EF4-FFF2-40B4-BE49-F238E27FC236}">
                    <a16:creationId xmlns:a16="http://schemas.microsoft.com/office/drawing/2014/main" id="{B18FBEA7-3990-4730-8876-BFC5800F4105}"/>
                  </a:ext>
                </a:extLst>
              </p:cNvPr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903;p62">
                <a:extLst>
                  <a:ext uri="{FF2B5EF4-FFF2-40B4-BE49-F238E27FC236}">
                    <a16:creationId xmlns:a16="http://schemas.microsoft.com/office/drawing/2014/main" id="{3BECE116-FF8C-4728-8566-044510BCCC69}"/>
                  </a:ext>
                </a:extLst>
              </p:cNvPr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904;p62">
                <a:extLst>
                  <a:ext uri="{FF2B5EF4-FFF2-40B4-BE49-F238E27FC236}">
                    <a16:creationId xmlns:a16="http://schemas.microsoft.com/office/drawing/2014/main" id="{521B5D06-BA57-4C42-B2CC-840C9031D100}"/>
                  </a:ext>
                </a:extLst>
              </p:cNvPr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905;p62">
                <a:extLst>
                  <a:ext uri="{FF2B5EF4-FFF2-40B4-BE49-F238E27FC236}">
                    <a16:creationId xmlns:a16="http://schemas.microsoft.com/office/drawing/2014/main" id="{DA410D18-E691-4783-A857-14A00F70D9BE}"/>
                  </a:ext>
                </a:extLst>
              </p:cNvPr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906;p62">
                <a:extLst>
                  <a:ext uri="{FF2B5EF4-FFF2-40B4-BE49-F238E27FC236}">
                    <a16:creationId xmlns:a16="http://schemas.microsoft.com/office/drawing/2014/main" id="{851D13B3-0BE4-4B60-91E8-E6BEBDDBF2FB}"/>
                  </a:ext>
                </a:extLst>
              </p:cNvPr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907;p62">
                <a:extLst>
                  <a:ext uri="{FF2B5EF4-FFF2-40B4-BE49-F238E27FC236}">
                    <a16:creationId xmlns:a16="http://schemas.microsoft.com/office/drawing/2014/main" id="{666F7CEF-9569-4C46-B4B9-223A108B2B3F}"/>
                  </a:ext>
                </a:extLst>
              </p:cNvPr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8;p62">
                <a:extLst>
                  <a:ext uri="{FF2B5EF4-FFF2-40B4-BE49-F238E27FC236}">
                    <a16:creationId xmlns:a16="http://schemas.microsoft.com/office/drawing/2014/main" id="{63999F94-4951-4886-A83E-638776700208}"/>
                  </a:ext>
                </a:extLst>
              </p:cNvPr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9;p62">
                <a:extLst>
                  <a:ext uri="{FF2B5EF4-FFF2-40B4-BE49-F238E27FC236}">
                    <a16:creationId xmlns:a16="http://schemas.microsoft.com/office/drawing/2014/main" id="{DAA479B5-84CB-4666-AC84-7E3E5A72B25A}"/>
                  </a:ext>
                </a:extLst>
              </p:cNvPr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10;p62">
                <a:extLst>
                  <a:ext uri="{FF2B5EF4-FFF2-40B4-BE49-F238E27FC236}">
                    <a16:creationId xmlns:a16="http://schemas.microsoft.com/office/drawing/2014/main" id="{C4A0344A-53F5-4DDB-BE7C-521A3BE62F2E}"/>
                  </a:ext>
                </a:extLst>
              </p:cNvPr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11;p62">
                <a:extLst>
                  <a:ext uri="{FF2B5EF4-FFF2-40B4-BE49-F238E27FC236}">
                    <a16:creationId xmlns:a16="http://schemas.microsoft.com/office/drawing/2014/main" id="{B9351A72-C743-43D6-9FC2-9A9E7818612F}"/>
                  </a:ext>
                </a:extLst>
              </p:cNvPr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12;p62">
                <a:extLst>
                  <a:ext uri="{FF2B5EF4-FFF2-40B4-BE49-F238E27FC236}">
                    <a16:creationId xmlns:a16="http://schemas.microsoft.com/office/drawing/2014/main" id="{3B4119EC-AD7A-406E-89DE-16FDDF9DE36F}"/>
                  </a:ext>
                </a:extLst>
              </p:cNvPr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13;p62">
                <a:extLst>
                  <a:ext uri="{FF2B5EF4-FFF2-40B4-BE49-F238E27FC236}">
                    <a16:creationId xmlns:a16="http://schemas.microsoft.com/office/drawing/2014/main" id="{178DF2FC-EF08-4A09-B0E1-C02414A7E7A2}"/>
                  </a:ext>
                </a:extLst>
              </p:cNvPr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14;p62">
                <a:extLst>
                  <a:ext uri="{FF2B5EF4-FFF2-40B4-BE49-F238E27FC236}">
                    <a16:creationId xmlns:a16="http://schemas.microsoft.com/office/drawing/2014/main" id="{2E051D07-3D5A-40BC-9DDD-95E540BF7EAB}"/>
                  </a:ext>
                </a:extLst>
              </p:cNvPr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15;p62">
                <a:extLst>
                  <a:ext uri="{FF2B5EF4-FFF2-40B4-BE49-F238E27FC236}">
                    <a16:creationId xmlns:a16="http://schemas.microsoft.com/office/drawing/2014/main" id="{5AA372F4-DB57-4965-AF2B-0D576046BF6D}"/>
                  </a:ext>
                </a:extLst>
              </p:cNvPr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16;p62">
                <a:extLst>
                  <a:ext uri="{FF2B5EF4-FFF2-40B4-BE49-F238E27FC236}">
                    <a16:creationId xmlns:a16="http://schemas.microsoft.com/office/drawing/2014/main" id="{4575B3DD-A597-4DDE-895A-72B1F3EBC812}"/>
                  </a:ext>
                </a:extLst>
              </p:cNvPr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17;p62">
                <a:extLst>
                  <a:ext uri="{FF2B5EF4-FFF2-40B4-BE49-F238E27FC236}">
                    <a16:creationId xmlns:a16="http://schemas.microsoft.com/office/drawing/2014/main" id="{82661684-7908-455B-ABBF-9D72AD23D53C}"/>
                  </a:ext>
                </a:extLst>
              </p:cNvPr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8;p62">
                <a:extLst>
                  <a:ext uri="{FF2B5EF4-FFF2-40B4-BE49-F238E27FC236}">
                    <a16:creationId xmlns:a16="http://schemas.microsoft.com/office/drawing/2014/main" id="{B6960921-7EA5-4E9C-BB1F-84378B40F237}"/>
                  </a:ext>
                </a:extLst>
              </p:cNvPr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9;p62">
                <a:extLst>
                  <a:ext uri="{FF2B5EF4-FFF2-40B4-BE49-F238E27FC236}">
                    <a16:creationId xmlns:a16="http://schemas.microsoft.com/office/drawing/2014/main" id="{B02C452B-F224-481B-8435-220D4C9D2D7D}"/>
                  </a:ext>
                </a:extLst>
              </p:cNvPr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20;p62">
                <a:extLst>
                  <a:ext uri="{FF2B5EF4-FFF2-40B4-BE49-F238E27FC236}">
                    <a16:creationId xmlns:a16="http://schemas.microsoft.com/office/drawing/2014/main" id="{E6E55CAD-56D7-4334-BC51-40195235DA3C}"/>
                  </a:ext>
                </a:extLst>
              </p:cNvPr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21;p62">
                <a:extLst>
                  <a:ext uri="{FF2B5EF4-FFF2-40B4-BE49-F238E27FC236}">
                    <a16:creationId xmlns:a16="http://schemas.microsoft.com/office/drawing/2014/main" id="{AE5ACDE9-2434-46E3-95EB-818A8A551160}"/>
                  </a:ext>
                </a:extLst>
              </p:cNvPr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22;p62">
                <a:extLst>
                  <a:ext uri="{FF2B5EF4-FFF2-40B4-BE49-F238E27FC236}">
                    <a16:creationId xmlns:a16="http://schemas.microsoft.com/office/drawing/2014/main" id="{6CE8EEC7-3B81-4D5E-A291-772F9AC83235}"/>
                  </a:ext>
                </a:extLst>
              </p:cNvPr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23;p62">
                <a:extLst>
                  <a:ext uri="{FF2B5EF4-FFF2-40B4-BE49-F238E27FC236}">
                    <a16:creationId xmlns:a16="http://schemas.microsoft.com/office/drawing/2014/main" id="{47D9E8C1-D6A6-467F-86C0-76C04D997A83}"/>
                  </a:ext>
                </a:extLst>
              </p:cNvPr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24;p62">
                <a:extLst>
                  <a:ext uri="{FF2B5EF4-FFF2-40B4-BE49-F238E27FC236}">
                    <a16:creationId xmlns:a16="http://schemas.microsoft.com/office/drawing/2014/main" id="{F7217EEA-2D23-4B77-8426-E21D34FCB90D}"/>
                  </a:ext>
                </a:extLst>
              </p:cNvPr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25;p62">
                <a:extLst>
                  <a:ext uri="{FF2B5EF4-FFF2-40B4-BE49-F238E27FC236}">
                    <a16:creationId xmlns:a16="http://schemas.microsoft.com/office/drawing/2014/main" id="{3F6AE326-77A5-4556-AE31-86603764C443}"/>
                  </a:ext>
                </a:extLst>
              </p:cNvPr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26;p62">
                <a:extLst>
                  <a:ext uri="{FF2B5EF4-FFF2-40B4-BE49-F238E27FC236}">
                    <a16:creationId xmlns:a16="http://schemas.microsoft.com/office/drawing/2014/main" id="{03E7C789-088F-455D-9448-21E1A7856D99}"/>
                  </a:ext>
                </a:extLst>
              </p:cNvPr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27;p62">
                <a:extLst>
                  <a:ext uri="{FF2B5EF4-FFF2-40B4-BE49-F238E27FC236}">
                    <a16:creationId xmlns:a16="http://schemas.microsoft.com/office/drawing/2014/main" id="{72C79F27-47D6-4717-AFBB-E4772C75B81B}"/>
                  </a:ext>
                </a:extLst>
              </p:cNvPr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8;p62">
                <a:extLst>
                  <a:ext uri="{FF2B5EF4-FFF2-40B4-BE49-F238E27FC236}">
                    <a16:creationId xmlns:a16="http://schemas.microsoft.com/office/drawing/2014/main" id="{F56ABA65-19D8-49E5-A419-9A38D57803BF}"/>
                  </a:ext>
                </a:extLst>
              </p:cNvPr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9;p62">
                <a:extLst>
                  <a:ext uri="{FF2B5EF4-FFF2-40B4-BE49-F238E27FC236}">
                    <a16:creationId xmlns:a16="http://schemas.microsoft.com/office/drawing/2014/main" id="{F282DAC7-D7B7-429E-B1D1-7AD4EBC9E918}"/>
                  </a:ext>
                </a:extLst>
              </p:cNvPr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30;p62">
                <a:extLst>
                  <a:ext uri="{FF2B5EF4-FFF2-40B4-BE49-F238E27FC236}">
                    <a16:creationId xmlns:a16="http://schemas.microsoft.com/office/drawing/2014/main" id="{B2473635-FCF7-4662-AAEF-2C06A4B86FE0}"/>
                  </a:ext>
                </a:extLst>
              </p:cNvPr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31;p62">
                <a:extLst>
                  <a:ext uri="{FF2B5EF4-FFF2-40B4-BE49-F238E27FC236}">
                    <a16:creationId xmlns:a16="http://schemas.microsoft.com/office/drawing/2014/main" id="{F274BEE4-32A6-46CE-8173-A720E69F7AFD}"/>
                  </a:ext>
                </a:extLst>
              </p:cNvPr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32;p62">
                <a:extLst>
                  <a:ext uri="{FF2B5EF4-FFF2-40B4-BE49-F238E27FC236}">
                    <a16:creationId xmlns:a16="http://schemas.microsoft.com/office/drawing/2014/main" id="{E02845B3-A8AB-42E1-8708-5C1DA47AADDF}"/>
                  </a:ext>
                </a:extLst>
              </p:cNvPr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33;p62">
                <a:extLst>
                  <a:ext uri="{FF2B5EF4-FFF2-40B4-BE49-F238E27FC236}">
                    <a16:creationId xmlns:a16="http://schemas.microsoft.com/office/drawing/2014/main" id="{C1CF2C55-88E9-4E6E-BDDF-186A758F1B0F}"/>
                  </a:ext>
                </a:extLst>
              </p:cNvPr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34;p62">
                <a:extLst>
                  <a:ext uri="{FF2B5EF4-FFF2-40B4-BE49-F238E27FC236}">
                    <a16:creationId xmlns:a16="http://schemas.microsoft.com/office/drawing/2014/main" id="{FD3831E0-A7F8-4DAA-974F-B1D27535B0E3}"/>
                  </a:ext>
                </a:extLst>
              </p:cNvPr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35;p62">
                <a:extLst>
                  <a:ext uri="{FF2B5EF4-FFF2-40B4-BE49-F238E27FC236}">
                    <a16:creationId xmlns:a16="http://schemas.microsoft.com/office/drawing/2014/main" id="{8B49F08A-059B-4EC5-B6E9-983139F5A9EE}"/>
                  </a:ext>
                </a:extLst>
              </p:cNvPr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36;p62">
                <a:extLst>
                  <a:ext uri="{FF2B5EF4-FFF2-40B4-BE49-F238E27FC236}">
                    <a16:creationId xmlns:a16="http://schemas.microsoft.com/office/drawing/2014/main" id="{3E54AC28-5347-4012-9677-BC68AF88E859}"/>
                  </a:ext>
                </a:extLst>
              </p:cNvPr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37;p62">
                <a:extLst>
                  <a:ext uri="{FF2B5EF4-FFF2-40B4-BE49-F238E27FC236}">
                    <a16:creationId xmlns:a16="http://schemas.microsoft.com/office/drawing/2014/main" id="{DD6C40CD-F545-41A9-802C-57787C793FEC}"/>
                  </a:ext>
                </a:extLst>
              </p:cNvPr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8;p62">
                <a:extLst>
                  <a:ext uri="{FF2B5EF4-FFF2-40B4-BE49-F238E27FC236}">
                    <a16:creationId xmlns:a16="http://schemas.microsoft.com/office/drawing/2014/main" id="{4875A20B-356B-4A7C-836E-5110F04BA6FD}"/>
                  </a:ext>
                </a:extLst>
              </p:cNvPr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9;p62">
                <a:extLst>
                  <a:ext uri="{FF2B5EF4-FFF2-40B4-BE49-F238E27FC236}">
                    <a16:creationId xmlns:a16="http://schemas.microsoft.com/office/drawing/2014/main" id="{28645E09-75A0-4730-984D-2F5EA7A96939}"/>
                  </a:ext>
                </a:extLst>
              </p:cNvPr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40;p62">
                <a:extLst>
                  <a:ext uri="{FF2B5EF4-FFF2-40B4-BE49-F238E27FC236}">
                    <a16:creationId xmlns:a16="http://schemas.microsoft.com/office/drawing/2014/main" id="{DB89B6C9-A754-4CFA-A2E7-373E67E55B61}"/>
                  </a:ext>
                </a:extLst>
              </p:cNvPr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41;p62">
                <a:extLst>
                  <a:ext uri="{FF2B5EF4-FFF2-40B4-BE49-F238E27FC236}">
                    <a16:creationId xmlns:a16="http://schemas.microsoft.com/office/drawing/2014/main" id="{7F007E4D-28C0-4A78-B9A7-6206F976F500}"/>
                  </a:ext>
                </a:extLst>
              </p:cNvPr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42;p62">
                <a:extLst>
                  <a:ext uri="{FF2B5EF4-FFF2-40B4-BE49-F238E27FC236}">
                    <a16:creationId xmlns:a16="http://schemas.microsoft.com/office/drawing/2014/main" id="{EF08E0BD-AEBF-401B-AB29-51B111020FAB}"/>
                  </a:ext>
                </a:extLst>
              </p:cNvPr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43;p62">
                <a:extLst>
                  <a:ext uri="{FF2B5EF4-FFF2-40B4-BE49-F238E27FC236}">
                    <a16:creationId xmlns:a16="http://schemas.microsoft.com/office/drawing/2014/main" id="{3B292ED8-CFDB-4787-9AC4-5D9A06ACE106}"/>
                  </a:ext>
                </a:extLst>
              </p:cNvPr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44;p62">
                <a:extLst>
                  <a:ext uri="{FF2B5EF4-FFF2-40B4-BE49-F238E27FC236}">
                    <a16:creationId xmlns:a16="http://schemas.microsoft.com/office/drawing/2014/main" id="{18DCBC06-4CE9-4B7E-972E-63CA3711FE60}"/>
                  </a:ext>
                </a:extLst>
              </p:cNvPr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45;p62">
                <a:extLst>
                  <a:ext uri="{FF2B5EF4-FFF2-40B4-BE49-F238E27FC236}">
                    <a16:creationId xmlns:a16="http://schemas.microsoft.com/office/drawing/2014/main" id="{54B51D97-A494-446B-826F-C8595BAC755B}"/>
                  </a:ext>
                </a:extLst>
              </p:cNvPr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46;p62">
                <a:extLst>
                  <a:ext uri="{FF2B5EF4-FFF2-40B4-BE49-F238E27FC236}">
                    <a16:creationId xmlns:a16="http://schemas.microsoft.com/office/drawing/2014/main" id="{33BEA096-1135-4371-A36F-1FBCFE5BD7F0}"/>
                  </a:ext>
                </a:extLst>
              </p:cNvPr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47;p62">
                <a:extLst>
                  <a:ext uri="{FF2B5EF4-FFF2-40B4-BE49-F238E27FC236}">
                    <a16:creationId xmlns:a16="http://schemas.microsoft.com/office/drawing/2014/main" id="{5DDA6366-D12E-403B-8536-F6B7E7A7E8AA}"/>
                  </a:ext>
                </a:extLst>
              </p:cNvPr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8;p62">
                <a:extLst>
                  <a:ext uri="{FF2B5EF4-FFF2-40B4-BE49-F238E27FC236}">
                    <a16:creationId xmlns:a16="http://schemas.microsoft.com/office/drawing/2014/main" id="{868631D7-96E8-46E8-B02A-B4AABAA66C3C}"/>
                  </a:ext>
                </a:extLst>
              </p:cNvPr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9;p62">
                <a:extLst>
                  <a:ext uri="{FF2B5EF4-FFF2-40B4-BE49-F238E27FC236}">
                    <a16:creationId xmlns:a16="http://schemas.microsoft.com/office/drawing/2014/main" id="{B536792F-2E24-4098-A546-784FE161A88C}"/>
                  </a:ext>
                </a:extLst>
              </p:cNvPr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50;p62">
                <a:extLst>
                  <a:ext uri="{FF2B5EF4-FFF2-40B4-BE49-F238E27FC236}">
                    <a16:creationId xmlns:a16="http://schemas.microsoft.com/office/drawing/2014/main" id="{57004119-EBEE-4C9E-9F05-4FDB0385249E}"/>
                  </a:ext>
                </a:extLst>
              </p:cNvPr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51;p62">
                <a:extLst>
                  <a:ext uri="{FF2B5EF4-FFF2-40B4-BE49-F238E27FC236}">
                    <a16:creationId xmlns:a16="http://schemas.microsoft.com/office/drawing/2014/main" id="{52B09F51-FD1A-4DF7-BC50-5F49A32D7359}"/>
                  </a:ext>
                </a:extLst>
              </p:cNvPr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52;p62">
                <a:extLst>
                  <a:ext uri="{FF2B5EF4-FFF2-40B4-BE49-F238E27FC236}">
                    <a16:creationId xmlns:a16="http://schemas.microsoft.com/office/drawing/2014/main" id="{2C067B90-9F0C-4836-AD7A-969BE8F0877C}"/>
                  </a:ext>
                </a:extLst>
              </p:cNvPr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53;p62">
                <a:extLst>
                  <a:ext uri="{FF2B5EF4-FFF2-40B4-BE49-F238E27FC236}">
                    <a16:creationId xmlns:a16="http://schemas.microsoft.com/office/drawing/2014/main" id="{439A0EE0-35EE-4BDA-9F4F-EA5B20968362}"/>
                  </a:ext>
                </a:extLst>
              </p:cNvPr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54;p62">
                <a:extLst>
                  <a:ext uri="{FF2B5EF4-FFF2-40B4-BE49-F238E27FC236}">
                    <a16:creationId xmlns:a16="http://schemas.microsoft.com/office/drawing/2014/main" id="{3F37465A-641A-442C-8E22-EE89F38ABE06}"/>
                  </a:ext>
                </a:extLst>
              </p:cNvPr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55;p62">
                <a:extLst>
                  <a:ext uri="{FF2B5EF4-FFF2-40B4-BE49-F238E27FC236}">
                    <a16:creationId xmlns:a16="http://schemas.microsoft.com/office/drawing/2014/main" id="{50144B43-271A-4C38-9511-1E780E9E4A8B}"/>
                  </a:ext>
                </a:extLst>
              </p:cNvPr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56;p62">
                <a:extLst>
                  <a:ext uri="{FF2B5EF4-FFF2-40B4-BE49-F238E27FC236}">
                    <a16:creationId xmlns:a16="http://schemas.microsoft.com/office/drawing/2014/main" id="{4C50E9C1-8570-4F07-9675-864E19794872}"/>
                  </a:ext>
                </a:extLst>
              </p:cNvPr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57;p62">
                <a:extLst>
                  <a:ext uri="{FF2B5EF4-FFF2-40B4-BE49-F238E27FC236}">
                    <a16:creationId xmlns:a16="http://schemas.microsoft.com/office/drawing/2014/main" id="{FAC15164-9792-4987-88B3-D754EB25FECA}"/>
                  </a:ext>
                </a:extLst>
              </p:cNvPr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8;p62">
                <a:extLst>
                  <a:ext uri="{FF2B5EF4-FFF2-40B4-BE49-F238E27FC236}">
                    <a16:creationId xmlns:a16="http://schemas.microsoft.com/office/drawing/2014/main" id="{BAAD35DC-D95F-4FFC-8D88-743FBFCA1032}"/>
                  </a:ext>
                </a:extLst>
              </p:cNvPr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9;p62">
                <a:extLst>
                  <a:ext uri="{FF2B5EF4-FFF2-40B4-BE49-F238E27FC236}">
                    <a16:creationId xmlns:a16="http://schemas.microsoft.com/office/drawing/2014/main" id="{E4556044-C347-4C86-B61B-6E24CB50A778}"/>
                  </a:ext>
                </a:extLst>
              </p:cNvPr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60;p62">
                <a:extLst>
                  <a:ext uri="{FF2B5EF4-FFF2-40B4-BE49-F238E27FC236}">
                    <a16:creationId xmlns:a16="http://schemas.microsoft.com/office/drawing/2014/main" id="{7FEBA6B9-0F76-42FA-B9AD-56D3918998FD}"/>
                  </a:ext>
                </a:extLst>
              </p:cNvPr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61;p62">
                <a:extLst>
                  <a:ext uri="{FF2B5EF4-FFF2-40B4-BE49-F238E27FC236}">
                    <a16:creationId xmlns:a16="http://schemas.microsoft.com/office/drawing/2014/main" id="{031DF393-A617-4177-A1C8-0BBF4CF42438}"/>
                  </a:ext>
                </a:extLst>
              </p:cNvPr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62;p62">
                <a:extLst>
                  <a:ext uri="{FF2B5EF4-FFF2-40B4-BE49-F238E27FC236}">
                    <a16:creationId xmlns:a16="http://schemas.microsoft.com/office/drawing/2014/main" id="{4D362413-4EC4-4B54-9359-762A7283A40B}"/>
                  </a:ext>
                </a:extLst>
              </p:cNvPr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63;p62">
                <a:extLst>
                  <a:ext uri="{FF2B5EF4-FFF2-40B4-BE49-F238E27FC236}">
                    <a16:creationId xmlns:a16="http://schemas.microsoft.com/office/drawing/2014/main" id="{48276327-FB74-4426-B691-97AB9AD5AB89}"/>
                  </a:ext>
                </a:extLst>
              </p:cNvPr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64;p62">
                <a:extLst>
                  <a:ext uri="{FF2B5EF4-FFF2-40B4-BE49-F238E27FC236}">
                    <a16:creationId xmlns:a16="http://schemas.microsoft.com/office/drawing/2014/main" id="{28A6DDB9-1BE4-4AD3-8B5C-259852D2E663}"/>
                  </a:ext>
                </a:extLst>
              </p:cNvPr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65;p62">
                <a:extLst>
                  <a:ext uri="{FF2B5EF4-FFF2-40B4-BE49-F238E27FC236}">
                    <a16:creationId xmlns:a16="http://schemas.microsoft.com/office/drawing/2014/main" id="{A6DE10EA-4DE5-487A-A178-E6760FB7D7E4}"/>
                  </a:ext>
                </a:extLst>
              </p:cNvPr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66;p62">
                <a:extLst>
                  <a:ext uri="{FF2B5EF4-FFF2-40B4-BE49-F238E27FC236}">
                    <a16:creationId xmlns:a16="http://schemas.microsoft.com/office/drawing/2014/main" id="{761BB3EE-EC49-4A0F-A6BB-4F0D06802E5B}"/>
                  </a:ext>
                </a:extLst>
              </p:cNvPr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67;p62">
                <a:extLst>
                  <a:ext uri="{FF2B5EF4-FFF2-40B4-BE49-F238E27FC236}">
                    <a16:creationId xmlns:a16="http://schemas.microsoft.com/office/drawing/2014/main" id="{00257F91-CD4E-4E9A-9C68-DA817B55C334}"/>
                  </a:ext>
                </a:extLst>
              </p:cNvPr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8;p62">
                <a:extLst>
                  <a:ext uri="{FF2B5EF4-FFF2-40B4-BE49-F238E27FC236}">
                    <a16:creationId xmlns:a16="http://schemas.microsoft.com/office/drawing/2014/main" id="{4FDA11F6-EE37-4F93-A80A-88D6965EF5F9}"/>
                  </a:ext>
                </a:extLst>
              </p:cNvPr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9;p62">
                <a:extLst>
                  <a:ext uri="{FF2B5EF4-FFF2-40B4-BE49-F238E27FC236}">
                    <a16:creationId xmlns:a16="http://schemas.microsoft.com/office/drawing/2014/main" id="{2A73C02D-0500-4533-9404-7E1AFFBDCDC8}"/>
                  </a:ext>
                </a:extLst>
              </p:cNvPr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70;p62">
                <a:extLst>
                  <a:ext uri="{FF2B5EF4-FFF2-40B4-BE49-F238E27FC236}">
                    <a16:creationId xmlns:a16="http://schemas.microsoft.com/office/drawing/2014/main" id="{0E116530-431F-4547-9F2B-E247F381285A}"/>
                  </a:ext>
                </a:extLst>
              </p:cNvPr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71;p62">
                <a:extLst>
                  <a:ext uri="{FF2B5EF4-FFF2-40B4-BE49-F238E27FC236}">
                    <a16:creationId xmlns:a16="http://schemas.microsoft.com/office/drawing/2014/main" id="{A8C74DB5-C901-49ED-B65F-2997B3DE1A57}"/>
                  </a:ext>
                </a:extLst>
              </p:cNvPr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72;p62">
                <a:extLst>
                  <a:ext uri="{FF2B5EF4-FFF2-40B4-BE49-F238E27FC236}">
                    <a16:creationId xmlns:a16="http://schemas.microsoft.com/office/drawing/2014/main" id="{D8989A2D-8618-438F-A9F6-B3573A901528}"/>
                  </a:ext>
                </a:extLst>
              </p:cNvPr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73;p62">
                <a:extLst>
                  <a:ext uri="{FF2B5EF4-FFF2-40B4-BE49-F238E27FC236}">
                    <a16:creationId xmlns:a16="http://schemas.microsoft.com/office/drawing/2014/main" id="{57A1F15D-9114-4147-B83D-0502367B2D29}"/>
                  </a:ext>
                </a:extLst>
              </p:cNvPr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74;p62">
                <a:extLst>
                  <a:ext uri="{FF2B5EF4-FFF2-40B4-BE49-F238E27FC236}">
                    <a16:creationId xmlns:a16="http://schemas.microsoft.com/office/drawing/2014/main" id="{AC335CC2-48C0-47D9-A115-2D96BCC5E022}"/>
                  </a:ext>
                </a:extLst>
              </p:cNvPr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75;p62">
                <a:extLst>
                  <a:ext uri="{FF2B5EF4-FFF2-40B4-BE49-F238E27FC236}">
                    <a16:creationId xmlns:a16="http://schemas.microsoft.com/office/drawing/2014/main" id="{2D9BE820-2949-4F48-8FC1-3AF8CA8711F5}"/>
                  </a:ext>
                </a:extLst>
              </p:cNvPr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76;p62">
                <a:extLst>
                  <a:ext uri="{FF2B5EF4-FFF2-40B4-BE49-F238E27FC236}">
                    <a16:creationId xmlns:a16="http://schemas.microsoft.com/office/drawing/2014/main" id="{1D89B189-4F75-475A-AD4D-1F9D295B8145}"/>
                  </a:ext>
                </a:extLst>
              </p:cNvPr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977;p62">
                <a:extLst>
                  <a:ext uri="{FF2B5EF4-FFF2-40B4-BE49-F238E27FC236}">
                    <a16:creationId xmlns:a16="http://schemas.microsoft.com/office/drawing/2014/main" id="{15D45B82-42B0-4FDA-AFFC-44B63E4F0C75}"/>
                  </a:ext>
                </a:extLst>
              </p:cNvPr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978;p62">
                <a:extLst>
                  <a:ext uri="{FF2B5EF4-FFF2-40B4-BE49-F238E27FC236}">
                    <a16:creationId xmlns:a16="http://schemas.microsoft.com/office/drawing/2014/main" id="{3D3A52BC-9B6B-4480-B091-CA146FC8CABA}"/>
                  </a:ext>
                </a:extLst>
              </p:cNvPr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979;p62">
                <a:extLst>
                  <a:ext uri="{FF2B5EF4-FFF2-40B4-BE49-F238E27FC236}">
                    <a16:creationId xmlns:a16="http://schemas.microsoft.com/office/drawing/2014/main" id="{6C1A3D89-5642-4D2F-9AE6-DE398F1E96DB}"/>
                  </a:ext>
                </a:extLst>
              </p:cNvPr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980;p62">
                <a:extLst>
                  <a:ext uri="{FF2B5EF4-FFF2-40B4-BE49-F238E27FC236}">
                    <a16:creationId xmlns:a16="http://schemas.microsoft.com/office/drawing/2014/main" id="{645A0A03-DAD6-48BE-9692-8A43EDF35228}"/>
                  </a:ext>
                </a:extLst>
              </p:cNvPr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81;p62">
                <a:extLst>
                  <a:ext uri="{FF2B5EF4-FFF2-40B4-BE49-F238E27FC236}">
                    <a16:creationId xmlns:a16="http://schemas.microsoft.com/office/drawing/2014/main" id="{78D2C61E-5663-45A9-98E3-070B8F3515B1}"/>
                  </a:ext>
                </a:extLst>
              </p:cNvPr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9982;p62">
                <a:extLst>
                  <a:ext uri="{FF2B5EF4-FFF2-40B4-BE49-F238E27FC236}">
                    <a16:creationId xmlns:a16="http://schemas.microsoft.com/office/drawing/2014/main" id="{DD0FBB5B-AA90-4EBC-939E-B968761D53F1}"/>
                  </a:ext>
                </a:extLst>
              </p:cNvPr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9983;p62">
                <a:extLst>
                  <a:ext uri="{FF2B5EF4-FFF2-40B4-BE49-F238E27FC236}">
                    <a16:creationId xmlns:a16="http://schemas.microsoft.com/office/drawing/2014/main" id="{FD482C59-C380-4DDB-9565-386E88E914F9}"/>
                  </a:ext>
                </a:extLst>
              </p:cNvPr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9984;p62">
                <a:extLst>
                  <a:ext uri="{FF2B5EF4-FFF2-40B4-BE49-F238E27FC236}">
                    <a16:creationId xmlns:a16="http://schemas.microsoft.com/office/drawing/2014/main" id="{9CB47CC2-A5CB-416D-94A0-8CD4EF9210A5}"/>
                  </a:ext>
                </a:extLst>
              </p:cNvPr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9985;p62">
                <a:extLst>
                  <a:ext uri="{FF2B5EF4-FFF2-40B4-BE49-F238E27FC236}">
                    <a16:creationId xmlns:a16="http://schemas.microsoft.com/office/drawing/2014/main" id="{61E22C77-4630-4A2D-93BF-B745688961FC}"/>
                  </a:ext>
                </a:extLst>
              </p:cNvPr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9986;p62">
                <a:extLst>
                  <a:ext uri="{FF2B5EF4-FFF2-40B4-BE49-F238E27FC236}">
                    <a16:creationId xmlns:a16="http://schemas.microsoft.com/office/drawing/2014/main" id="{39234001-E5BF-481C-BBC1-C35F00EAD43B}"/>
                  </a:ext>
                </a:extLst>
              </p:cNvPr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9987;p62">
                <a:extLst>
                  <a:ext uri="{FF2B5EF4-FFF2-40B4-BE49-F238E27FC236}">
                    <a16:creationId xmlns:a16="http://schemas.microsoft.com/office/drawing/2014/main" id="{7A26D95C-6755-4AE7-9102-B84EF5587E9F}"/>
                  </a:ext>
                </a:extLst>
              </p:cNvPr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9988;p62">
                <a:extLst>
                  <a:ext uri="{FF2B5EF4-FFF2-40B4-BE49-F238E27FC236}">
                    <a16:creationId xmlns:a16="http://schemas.microsoft.com/office/drawing/2014/main" id="{007E1522-CC7F-4CE8-AFC4-9AC348D1133E}"/>
                  </a:ext>
                </a:extLst>
              </p:cNvPr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9989;p62">
                <a:extLst>
                  <a:ext uri="{FF2B5EF4-FFF2-40B4-BE49-F238E27FC236}">
                    <a16:creationId xmlns:a16="http://schemas.microsoft.com/office/drawing/2014/main" id="{9DB68A10-38EC-4F89-AD12-DE32767B9D04}"/>
                  </a:ext>
                </a:extLst>
              </p:cNvPr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9990;p62">
                <a:extLst>
                  <a:ext uri="{FF2B5EF4-FFF2-40B4-BE49-F238E27FC236}">
                    <a16:creationId xmlns:a16="http://schemas.microsoft.com/office/drawing/2014/main" id="{1A822D19-E653-4D0B-A69A-5BB594055A10}"/>
                  </a:ext>
                </a:extLst>
              </p:cNvPr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9991;p62">
                <a:extLst>
                  <a:ext uri="{FF2B5EF4-FFF2-40B4-BE49-F238E27FC236}">
                    <a16:creationId xmlns:a16="http://schemas.microsoft.com/office/drawing/2014/main" id="{58655292-3823-483A-A966-2C47D1B2E162}"/>
                  </a:ext>
                </a:extLst>
              </p:cNvPr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9992;p62">
                <a:extLst>
                  <a:ext uri="{FF2B5EF4-FFF2-40B4-BE49-F238E27FC236}">
                    <a16:creationId xmlns:a16="http://schemas.microsoft.com/office/drawing/2014/main" id="{75126BA4-2A24-4DE1-8581-A6B2C049CD1A}"/>
                  </a:ext>
                </a:extLst>
              </p:cNvPr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9993;p62">
                <a:extLst>
                  <a:ext uri="{FF2B5EF4-FFF2-40B4-BE49-F238E27FC236}">
                    <a16:creationId xmlns:a16="http://schemas.microsoft.com/office/drawing/2014/main" id="{D779615F-8A21-49E0-8A60-96A87BB00220}"/>
                  </a:ext>
                </a:extLst>
              </p:cNvPr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9994;p62">
                <a:extLst>
                  <a:ext uri="{FF2B5EF4-FFF2-40B4-BE49-F238E27FC236}">
                    <a16:creationId xmlns:a16="http://schemas.microsoft.com/office/drawing/2014/main" id="{B78CE5A5-9BAA-4B0B-A8F3-51FEE7A076A6}"/>
                  </a:ext>
                </a:extLst>
              </p:cNvPr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9995;p62">
                <a:extLst>
                  <a:ext uri="{FF2B5EF4-FFF2-40B4-BE49-F238E27FC236}">
                    <a16:creationId xmlns:a16="http://schemas.microsoft.com/office/drawing/2014/main" id="{790B3363-EEB6-4731-A76D-8A2767476B13}"/>
                  </a:ext>
                </a:extLst>
              </p:cNvPr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9996;p62">
                <a:extLst>
                  <a:ext uri="{FF2B5EF4-FFF2-40B4-BE49-F238E27FC236}">
                    <a16:creationId xmlns:a16="http://schemas.microsoft.com/office/drawing/2014/main" id="{2F513EA2-1B32-4154-8D8B-E15E91CE2D60}"/>
                  </a:ext>
                </a:extLst>
              </p:cNvPr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9997;p62">
                <a:extLst>
                  <a:ext uri="{FF2B5EF4-FFF2-40B4-BE49-F238E27FC236}">
                    <a16:creationId xmlns:a16="http://schemas.microsoft.com/office/drawing/2014/main" id="{4BC39158-2BF9-46C7-80A1-5C74AF8FC820}"/>
                  </a:ext>
                </a:extLst>
              </p:cNvPr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9998;p62">
                <a:extLst>
                  <a:ext uri="{FF2B5EF4-FFF2-40B4-BE49-F238E27FC236}">
                    <a16:creationId xmlns:a16="http://schemas.microsoft.com/office/drawing/2014/main" id="{9691004B-8A86-42C0-A6E0-3459D8205831}"/>
                  </a:ext>
                </a:extLst>
              </p:cNvPr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9999;p62">
                <a:extLst>
                  <a:ext uri="{FF2B5EF4-FFF2-40B4-BE49-F238E27FC236}">
                    <a16:creationId xmlns:a16="http://schemas.microsoft.com/office/drawing/2014/main" id="{9E90D6E2-0B88-45B3-BAC8-827042ABB860}"/>
                  </a:ext>
                </a:extLst>
              </p:cNvPr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000;p62">
                <a:extLst>
                  <a:ext uri="{FF2B5EF4-FFF2-40B4-BE49-F238E27FC236}">
                    <a16:creationId xmlns:a16="http://schemas.microsoft.com/office/drawing/2014/main" id="{73F26B62-E319-446C-9AB8-8367AF26213A}"/>
                  </a:ext>
                </a:extLst>
              </p:cNvPr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001;p62">
                <a:extLst>
                  <a:ext uri="{FF2B5EF4-FFF2-40B4-BE49-F238E27FC236}">
                    <a16:creationId xmlns:a16="http://schemas.microsoft.com/office/drawing/2014/main" id="{7EADF724-9626-49AC-B033-4DCE000E7F9E}"/>
                  </a:ext>
                </a:extLst>
              </p:cNvPr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002;p62">
                <a:extLst>
                  <a:ext uri="{FF2B5EF4-FFF2-40B4-BE49-F238E27FC236}">
                    <a16:creationId xmlns:a16="http://schemas.microsoft.com/office/drawing/2014/main" id="{0AFBFF78-C26C-486A-82CA-59956FBC5490}"/>
                  </a:ext>
                </a:extLst>
              </p:cNvPr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003;p62">
                <a:extLst>
                  <a:ext uri="{FF2B5EF4-FFF2-40B4-BE49-F238E27FC236}">
                    <a16:creationId xmlns:a16="http://schemas.microsoft.com/office/drawing/2014/main" id="{BA05A4F6-D99B-4C2E-B466-2A0CE4FA4C02}"/>
                  </a:ext>
                </a:extLst>
              </p:cNvPr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004;p62">
                <a:extLst>
                  <a:ext uri="{FF2B5EF4-FFF2-40B4-BE49-F238E27FC236}">
                    <a16:creationId xmlns:a16="http://schemas.microsoft.com/office/drawing/2014/main" id="{0E2E88D2-F8C5-4384-B9AE-CE47F215C293}"/>
                  </a:ext>
                </a:extLst>
              </p:cNvPr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005;p62">
                <a:extLst>
                  <a:ext uri="{FF2B5EF4-FFF2-40B4-BE49-F238E27FC236}">
                    <a16:creationId xmlns:a16="http://schemas.microsoft.com/office/drawing/2014/main" id="{AEF16D0E-5760-4C6F-A9CD-E55A19804219}"/>
                  </a:ext>
                </a:extLst>
              </p:cNvPr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006;p62">
                <a:extLst>
                  <a:ext uri="{FF2B5EF4-FFF2-40B4-BE49-F238E27FC236}">
                    <a16:creationId xmlns:a16="http://schemas.microsoft.com/office/drawing/2014/main" id="{A3802C4E-D4E6-428D-A337-67A13A703410}"/>
                  </a:ext>
                </a:extLst>
              </p:cNvPr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007;p62">
                <a:extLst>
                  <a:ext uri="{FF2B5EF4-FFF2-40B4-BE49-F238E27FC236}">
                    <a16:creationId xmlns:a16="http://schemas.microsoft.com/office/drawing/2014/main" id="{3F5778D5-B6FA-4858-88B5-65A552801E67}"/>
                  </a:ext>
                </a:extLst>
              </p:cNvPr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008;p62">
                <a:extLst>
                  <a:ext uri="{FF2B5EF4-FFF2-40B4-BE49-F238E27FC236}">
                    <a16:creationId xmlns:a16="http://schemas.microsoft.com/office/drawing/2014/main" id="{D916CADF-A58B-4FF8-A0B4-DD7F3F53AEFA}"/>
                  </a:ext>
                </a:extLst>
              </p:cNvPr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009;p62">
                <a:extLst>
                  <a:ext uri="{FF2B5EF4-FFF2-40B4-BE49-F238E27FC236}">
                    <a16:creationId xmlns:a16="http://schemas.microsoft.com/office/drawing/2014/main" id="{5DEAB712-EA84-4E89-A575-68D1BD2847A0}"/>
                  </a:ext>
                </a:extLst>
              </p:cNvPr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010;p62">
                <a:extLst>
                  <a:ext uri="{FF2B5EF4-FFF2-40B4-BE49-F238E27FC236}">
                    <a16:creationId xmlns:a16="http://schemas.microsoft.com/office/drawing/2014/main" id="{831F748B-47D8-4AF2-B1CA-416355352601}"/>
                  </a:ext>
                </a:extLst>
              </p:cNvPr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011;p62">
                <a:extLst>
                  <a:ext uri="{FF2B5EF4-FFF2-40B4-BE49-F238E27FC236}">
                    <a16:creationId xmlns:a16="http://schemas.microsoft.com/office/drawing/2014/main" id="{098CF20C-7693-4DF1-9708-FD208F34DFE7}"/>
                  </a:ext>
                </a:extLst>
              </p:cNvPr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012;p62">
                <a:extLst>
                  <a:ext uri="{FF2B5EF4-FFF2-40B4-BE49-F238E27FC236}">
                    <a16:creationId xmlns:a16="http://schemas.microsoft.com/office/drawing/2014/main" id="{DD577DA4-2E1F-4B33-BA6E-79498140CDA6}"/>
                  </a:ext>
                </a:extLst>
              </p:cNvPr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013;p62">
                <a:extLst>
                  <a:ext uri="{FF2B5EF4-FFF2-40B4-BE49-F238E27FC236}">
                    <a16:creationId xmlns:a16="http://schemas.microsoft.com/office/drawing/2014/main" id="{4947E598-9666-46A1-BE84-DA95C0A329FB}"/>
                  </a:ext>
                </a:extLst>
              </p:cNvPr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014;p62">
                <a:extLst>
                  <a:ext uri="{FF2B5EF4-FFF2-40B4-BE49-F238E27FC236}">
                    <a16:creationId xmlns:a16="http://schemas.microsoft.com/office/drawing/2014/main" id="{3A60848B-F485-425F-8D1D-766C1B661889}"/>
                  </a:ext>
                </a:extLst>
              </p:cNvPr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015;p62">
                <a:extLst>
                  <a:ext uri="{FF2B5EF4-FFF2-40B4-BE49-F238E27FC236}">
                    <a16:creationId xmlns:a16="http://schemas.microsoft.com/office/drawing/2014/main" id="{2E731984-B329-4AA8-AC73-D355E19D2691}"/>
                  </a:ext>
                </a:extLst>
              </p:cNvPr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016;p62">
                <a:extLst>
                  <a:ext uri="{FF2B5EF4-FFF2-40B4-BE49-F238E27FC236}">
                    <a16:creationId xmlns:a16="http://schemas.microsoft.com/office/drawing/2014/main" id="{F5C05497-BC5A-4B9F-A9E7-AB213E255BB8}"/>
                  </a:ext>
                </a:extLst>
              </p:cNvPr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017;p62">
                <a:extLst>
                  <a:ext uri="{FF2B5EF4-FFF2-40B4-BE49-F238E27FC236}">
                    <a16:creationId xmlns:a16="http://schemas.microsoft.com/office/drawing/2014/main" id="{DE349506-7531-45E8-AE31-097854594B39}"/>
                  </a:ext>
                </a:extLst>
              </p:cNvPr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018;p62">
                <a:extLst>
                  <a:ext uri="{FF2B5EF4-FFF2-40B4-BE49-F238E27FC236}">
                    <a16:creationId xmlns:a16="http://schemas.microsoft.com/office/drawing/2014/main" id="{5EB0BE41-B421-455D-86D1-D139778E9E52}"/>
                  </a:ext>
                </a:extLst>
              </p:cNvPr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019;p62">
                <a:extLst>
                  <a:ext uri="{FF2B5EF4-FFF2-40B4-BE49-F238E27FC236}">
                    <a16:creationId xmlns:a16="http://schemas.microsoft.com/office/drawing/2014/main" id="{C03BFEC2-D8C6-4852-970A-558A0D24807D}"/>
                  </a:ext>
                </a:extLst>
              </p:cNvPr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020;p62">
                <a:extLst>
                  <a:ext uri="{FF2B5EF4-FFF2-40B4-BE49-F238E27FC236}">
                    <a16:creationId xmlns:a16="http://schemas.microsoft.com/office/drawing/2014/main" id="{5A417B78-A275-4CCD-96DF-B18522379CB7}"/>
                  </a:ext>
                </a:extLst>
              </p:cNvPr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021;p62">
                <a:extLst>
                  <a:ext uri="{FF2B5EF4-FFF2-40B4-BE49-F238E27FC236}">
                    <a16:creationId xmlns:a16="http://schemas.microsoft.com/office/drawing/2014/main" id="{A5F5AD17-894A-4F2B-8497-72D259BAFFEB}"/>
                  </a:ext>
                </a:extLst>
              </p:cNvPr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022;p62">
                <a:extLst>
                  <a:ext uri="{FF2B5EF4-FFF2-40B4-BE49-F238E27FC236}">
                    <a16:creationId xmlns:a16="http://schemas.microsoft.com/office/drawing/2014/main" id="{17873180-DF20-406E-A4B0-7EB035262A0E}"/>
                  </a:ext>
                </a:extLst>
              </p:cNvPr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023;p62">
                <a:extLst>
                  <a:ext uri="{FF2B5EF4-FFF2-40B4-BE49-F238E27FC236}">
                    <a16:creationId xmlns:a16="http://schemas.microsoft.com/office/drawing/2014/main" id="{D11BDC7E-31BF-4654-B39E-6C3859AB8A7B}"/>
                  </a:ext>
                </a:extLst>
              </p:cNvPr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024;p62">
                <a:extLst>
                  <a:ext uri="{FF2B5EF4-FFF2-40B4-BE49-F238E27FC236}">
                    <a16:creationId xmlns:a16="http://schemas.microsoft.com/office/drawing/2014/main" id="{F1F02B27-32DE-4EC7-8EAF-CDC690955650}"/>
                  </a:ext>
                </a:extLst>
              </p:cNvPr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025;p62">
                <a:extLst>
                  <a:ext uri="{FF2B5EF4-FFF2-40B4-BE49-F238E27FC236}">
                    <a16:creationId xmlns:a16="http://schemas.microsoft.com/office/drawing/2014/main" id="{BF7F06BE-37B7-491B-BB6A-79D63F128085}"/>
                  </a:ext>
                </a:extLst>
              </p:cNvPr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026;p62">
                <a:extLst>
                  <a:ext uri="{FF2B5EF4-FFF2-40B4-BE49-F238E27FC236}">
                    <a16:creationId xmlns:a16="http://schemas.microsoft.com/office/drawing/2014/main" id="{14DF6562-65FA-4214-8DD7-26AEEB43EF05}"/>
                  </a:ext>
                </a:extLst>
              </p:cNvPr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027;p62">
                <a:extLst>
                  <a:ext uri="{FF2B5EF4-FFF2-40B4-BE49-F238E27FC236}">
                    <a16:creationId xmlns:a16="http://schemas.microsoft.com/office/drawing/2014/main" id="{BBE84FC0-F5F6-492B-BB72-8399677ED7A1}"/>
                  </a:ext>
                </a:extLst>
              </p:cNvPr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028;p62">
                <a:extLst>
                  <a:ext uri="{FF2B5EF4-FFF2-40B4-BE49-F238E27FC236}">
                    <a16:creationId xmlns:a16="http://schemas.microsoft.com/office/drawing/2014/main" id="{E02374E7-4178-40B2-9508-D1BA132DAE97}"/>
                  </a:ext>
                </a:extLst>
              </p:cNvPr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029;p62">
                <a:extLst>
                  <a:ext uri="{FF2B5EF4-FFF2-40B4-BE49-F238E27FC236}">
                    <a16:creationId xmlns:a16="http://schemas.microsoft.com/office/drawing/2014/main" id="{28882270-AF53-4297-AFFA-6D6BB670F1F2}"/>
                  </a:ext>
                </a:extLst>
              </p:cNvPr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030;p62">
                <a:extLst>
                  <a:ext uri="{FF2B5EF4-FFF2-40B4-BE49-F238E27FC236}">
                    <a16:creationId xmlns:a16="http://schemas.microsoft.com/office/drawing/2014/main" id="{E3156997-874A-4415-94B7-870AC375C23D}"/>
                  </a:ext>
                </a:extLst>
              </p:cNvPr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031;p62">
                <a:extLst>
                  <a:ext uri="{FF2B5EF4-FFF2-40B4-BE49-F238E27FC236}">
                    <a16:creationId xmlns:a16="http://schemas.microsoft.com/office/drawing/2014/main" id="{174D2C4D-7DED-425C-B1A8-42128316617B}"/>
                  </a:ext>
                </a:extLst>
              </p:cNvPr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032;p62">
                <a:extLst>
                  <a:ext uri="{FF2B5EF4-FFF2-40B4-BE49-F238E27FC236}">
                    <a16:creationId xmlns:a16="http://schemas.microsoft.com/office/drawing/2014/main" id="{0FCD318B-080D-43DA-8204-EE4BFDF3B3DD}"/>
                  </a:ext>
                </a:extLst>
              </p:cNvPr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033;p62">
                <a:extLst>
                  <a:ext uri="{FF2B5EF4-FFF2-40B4-BE49-F238E27FC236}">
                    <a16:creationId xmlns:a16="http://schemas.microsoft.com/office/drawing/2014/main" id="{3E1E688E-01C0-4F3F-A76B-F275C5B964F4}"/>
                  </a:ext>
                </a:extLst>
              </p:cNvPr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034;p62">
                <a:extLst>
                  <a:ext uri="{FF2B5EF4-FFF2-40B4-BE49-F238E27FC236}">
                    <a16:creationId xmlns:a16="http://schemas.microsoft.com/office/drawing/2014/main" id="{C5F3CD6B-22BB-40EC-BC9A-03A5B11A37CE}"/>
                  </a:ext>
                </a:extLst>
              </p:cNvPr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035;p62">
                <a:extLst>
                  <a:ext uri="{FF2B5EF4-FFF2-40B4-BE49-F238E27FC236}">
                    <a16:creationId xmlns:a16="http://schemas.microsoft.com/office/drawing/2014/main" id="{BA502ED1-8676-4A78-939B-FB06BC753019}"/>
                  </a:ext>
                </a:extLst>
              </p:cNvPr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036;p62">
                <a:extLst>
                  <a:ext uri="{FF2B5EF4-FFF2-40B4-BE49-F238E27FC236}">
                    <a16:creationId xmlns:a16="http://schemas.microsoft.com/office/drawing/2014/main" id="{ECA7143F-CE0F-4975-81B3-AAF79459163B}"/>
                  </a:ext>
                </a:extLst>
              </p:cNvPr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037;p62">
                <a:extLst>
                  <a:ext uri="{FF2B5EF4-FFF2-40B4-BE49-F238E27FC236}">
                    <a16:creationId xmlns:a16="http://schemas.microsoft.com/office/drawing/2014/main" id="{8D9CB598-E5DB-4218-B254-861A0A6BBCE7}"/>
                  </a:ext>
                </a:extLst>
              </p:cNvPr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038;p62">
                <a:extLst>
                  <a:ext uri="{FF2B5EF4-FFF2-40B4-BE49-F238E27FC236}">
                    <a16:creationId xmlns:a16="http://schemas.microsoft.com/office/drawing/2014/main" id="{7D2BD5C9-14DF-4F1E-8489-0DDBFE896CE2}"/>
                  </a:ext>
                </a:extLst>
              </p:cNvPr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039;p62">
                <a:extLst>
                  <a:ext uri="{FF2B5EF4-FFF2-40B4-BE49-F238E27FC236}">
                    <a16:creationId xmlns:a16="http://schemas.microsoft.com/office/drawing/2014/main" id="{60123D37-8AD2-42F4-9255-A9462208CC5B}"/>
                  </a:ext>
                </a:extLst>
              </p:cNvPr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040;p62">
                <a:extLst>
                  <a:ext uri="{FF2B5EF4-FFF2-40B4-BE49-F238E27FC236}">
                    <a16:creationId xmlns:a16="http://schemas.microsoft.com/office/drawing/2014/main" id="{D4E32938-B688-4552-85BD-F59B3A3F7F54}"/>
                  </a:ext>
                </a:extLst>
              </p:cNvPr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041;p62">
                <a:extLst>
                  <a:ext uri="{FF2B5EF4-FFF2-40B4-BE49-F238E27FC236}">
                    <a16:creationId xmlns:a16="http://schemas.microsoft.com/office/drawing/2014/main" id="{D4A214DD-F943-4FA4-A6F4-62B24FD40BCA}"/>
                  </a:ext>
                </a:extLst>
              </p:cNvPr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042;p62">
                <a:extLst>
                  <a:ext uri="{FF2B5EF4-FFF2-40B4-BE49-F238E27FC236}">
                    <a16:creationId xmlns:a16="http://schemas.microsoft.com/office/drawing/2014/main" id="{367750DA-E59F-4E43-8947-EE0CA202574A}"/>
                  </a:ext>
                </a:extLst>
              </p:cNvPr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043;p62">
                <a:extLst>
                  <a:ext uri="{FF2B5EF4-FFF2-40B4-BE49-F238E27FC236}">
                    <a16:creationId xmlns:a16="http://schemas.microsoft.com/office/drawing/2014/main" id="{7EB0A843-2D6B-4067-98FE-9193C73541D6}"/>
                  </a:ext>
                </a:extLst>
              </p:cNvPr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044;p62">
                <a:extLst>
                  <a:ext uri="{FF2B5EF4-FFF2-40B4-BE49-F238E27FC236}">
                    <a16:creationId xmlns:a16="http://schemas.microsoft.com/office/drawing/2014/main" id="{9A161619-E2FC-4B61-9C22-DB2799A353E0}"/>
                  </a:ext>
                </a:extLst>
              </p:cNvPr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045;p62">
                <a:extLst>
                  <a:ext uri="{FF2B5EF4-FFF2-40B4-BE49-F238E27FC236}">
                    <a16:creationId xmlns:a16="http://schemas.microsoft.com/office/drawing/2014/main" id="{DE5C0B09-9390-4365-809C-5560EB52D5A2}"/>
                  </a:ext>
                </a:extLst>
              </p:cNvPr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046;p62">
                <a:extLst>
                  <a:ext uri="{FF2B5EF4-FFF2-40B4-BE49-F238E27FC236}">
                    <a16:creationId xmlns:a16="http://schemas.microsoft.com/office/drawing/2014/main" id="{EA3B9DD2-6D54-43BF-AAE5-8B94D580A2F1}"/>
                  </a:ext>
                </a:extLst>
              </p:cNvPr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047;p62">
                <a:extLst>
                  <a:ext uri="{FF2B5EF4-FFF2-40B4-BE49-F238E27FC236}">
                    <a16:creationId xmlns:a16="http://schemas.microsoft.com/office/drawing/2014/main" id="{B329E451-B3FE-4C5F-90CE-F7FC08794EB1}"/>
                  </a:ext>
                </a:extLst>
              </p:cNvPr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048;p62">
                <a:extLst>
                  <a:ext uri="{FF2B5EF4-FFF2-40B4-BE49-F238E27FC236}">
                    <a16:creationId xmlns:a16="http://schemas.microsoft.com/office/drawing/2014/main" id="{A638A3E8-6F5A-4B82-8EB2-78FA03915AFD}"/>
                  </a:ext>
                </a:extLst>
              </p:cNvPr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049;p62">
                <a:extLst>
                  <a:ext uri="{FF2B5EF4-FFF2-40B4-BE49-F238E27FC236}">
                    <a16:creationId xmlns:a16="http://schemas.microsoft.com/office/drawing/2014/main" id="{991D22DF-B992-4B20-8324-8BA7E11F086F}"/>
                  </a:ext>
                </a:extLst>
              </p:cNvPr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050;p62">
                <a:extLst>
                  <a:ext uri="{FF2B5EF4-FFF2-40B4-BE49-F238E27FC236}">
                    <a16:creationId xmlns:a16="http://schemas.microsoft.com/office/drawing/2014/main" id="{48E964C1-E14E-4DE5-8C80-E97F4002048D}"/>
                  </a:ext>
                </a:extLst>
              </p:cNvPr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051;p62">
                <a:extLst>
                  <a:ext uri="{FF2B5EF4-FFF2-40B4-BE49-F238E27FC236}">
                    <a16:creationId xmlns:a16="http://schemas.microsoft.com/office/drawing/2014/main" id="{02621175-B2DB-405F-A022-D919088ABAA6}"/>
                  </a:ext>
                </a:extLst>
              </p:cNvPr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052;p62">
                <a:extLst>
                  <a:ext uri="{FF2B5EF4-FFF2-40B4-BE49-F238E27FC236}">
                    <a16:creationId xmlns:a16="http://schemas.microsoft.com/office/drawing/2014/main" id="{704A27E5-D877-4BBA-941E-0F5C3B836675}"/>
                  </a:ext>
                </a:extLst>
              </p:cNvPr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053;p62">
                <a:extLst>
                  <a:ext uri="{FF2B5EF4-FFF2-40B4-BE49-F238E27FC236}">
                    <a16:creationId xmlns:a16="http://schemas.microsoft.com/office/drawing/2014/main" id="{935D7722-FC0B-4300-AB77-A8405B6766BF}"/>
                  </a:ext>
                </a:extLst>
              </p:cNvPr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054;p62">
                <a:extLst>
                  <a:ext uri="{FF2B5EF4-FFF2-40B4-BE49-F238E27FC236}">
                    <a16:creationId xmlns:a16="http://schemas.microsoft.com/office/drawing/2014/main" id="{B7A7FB66-CB28-4487-A3D7-A2B5AF5E7ED1}"/>
                  </a:ext>
                </a:extLst>
              </p:cNvPr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055;p62">
                <a:extLst>
                  <a:ext uri="{FF2B5EF4-FFF2-40B4-BE49-F238E27FC236}">
                    <a16:creationId xmlns:a16="http://schemas.microsoft.com/office/drawing/2014/main" id="{78417348-13FD-4ECC-A092-DC86B60B026D}"/>
                  </a:ext>
                </a:extLst>
              </p:cNvPr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056;p62">
                <a:extLst>
                  <a:ext uri="{FF2B5EF4-FFF2-40B4-BE49-F238E27FC236}">
                    <a16:creationId xmlns:a16="http://schemas.microsoft.com/office/drawing/2014/main" id="{24E44991-286B-49B8-9A46-61CEFC7BE3C7}"/>
                  </a:ext>
                </a:extLst>
              </p:cNvPr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057;p62">
                <a:extLst>
                  <a:ext uri="{FF2B5EF4-FFF2-40B4-BE49-F238E27FC236}">
                    <a16:creationId xmlns:a16="http://schemas.microsoft.com/office/drawing/2014/main" id="{43BD1CF1-EDBF-4B45-9E76-7B1D0D3D0314}"/>
                  </a:ext>
                </a:extLst>
              </p:cNvPr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058;p62">
                <a:extLst>
                  <a:ext uri="{FF2B5EF4-FFF2-40B4-BE49-F238E27FC236}">
                    <a16:creationId xmlns:a16="http://schemas.microsoft.com/office/drawing/2014/main" id="{8A7D46C6-5724-476C-ABE7-49686BCC1786}"/>
                  </a:ext>
                </a:extLst>
              </p:cNvPr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059;p62">
                <a:extLst>
                  <a:ext uri="{FF2B5EF4-FFF2-40B4-BE49-F238E27FC236}">
                    <a16:creationId xmlns:a16="http://schemas.microsoft.com/office/drawing/2014/main" id="{9838E11B-EC2F-4543-AD6F-EA0F447BBBAB}"/>
                  </a:ext>
                </a:extLst>
              </p:cNvPr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060;p62">
                <a:extLst>
                  <a:ext uri="{FF2B5EF4-FFF2-40B4-BE49-F238E27FC236}">
                    <a16:creationId xmlns:a16="http://schemas.microsoft.com/office/drawing/2014/main" id="{D3E2EF28-28DA-4B8E-B62F-1170C81EB468}"/>
                  </a:ext>
                </a:extLst>
              </p:cNvPr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061;p62">
                <a:extLst>
                  <a:ext uri="{FF2B5EF4-FFF2-40B4-BE49-F238E27FC236}">
                    <a16:creationId xmlns:a16="http://schemas.microsoft.com/office/drawing/2014/main" id="{B4430FD8-F3A8-4ECF-9C36-E364E893BB23}"/>
                  </a:ext>
                </a:extLst>
              </p:cNvPr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062;p62">
                <a:extLst>
                  <a:ext uri="{FF2B5EF4-FFF2-40B4-BE49-F238E27FC236}">
                    <a16:creationId xmlns:a16="http://schemas.microsoft.com/office/drawing/2014/main" id="{4D935232-D509-495F-8C65-80ECD1C08EBB}"/>
                  </a:ext>
                </a:extLst>
              </p:cNvPr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063;p62">
                <a:extLst>
                  <a:ext uri="{FF2B5EF4-FFF2-40B4-BE49-F238E27FC236}">
                    <a16:creationId xmlns:a16="http://schemas.microsoft.com/office/drawing/2014/main" id="{5FD2BDE5-8105-4875-815F-7A3FA5A30C3A}"/>
                  </a:ext>
                </a:extLst>
              </p:cNvPr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064;p62">
                <a:extLst>
                  <a:ext uri="{FF2B5EF4-FFF2-40B4-BE49-F238E27FC236}">
                    <a16:creationId xmlns:a16="http://schemas.microsoft.com/office/drawing/2014/main" id="{B19A9EF5-5F92-45BE-A1FA-9C22A3BAFF56}"/>
                  </a:ext>
                </a:extLst>
              </p:cNvPr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065;p62">
                <a:extLst>
                  <a:ext uri="{FF2B5EF4-FFF2-40B4-BE49-F238E27FC236}">
                    <a16:creationId xmlns:a16="http://schemas.microsoft.com/office/drawing/2014/main" id="{660A517E-0F17-4B57-8B27-1160CF0B1DE0}"/>
                  </a:ext>
                </a:extLst>
              </p:cNvPr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066;p62">
                <a:extLst>
                  <a:ext uri="{FF2B5EF4-FFF2-40B4-BE49-F238E27FC236}">
                    <a16:creationId xmlns:a16="http://schemas.microsoft.com/office/drawing/2014/main" id="{1625FC62-2204-4FAD-996C-849EA3E67659}"/>
                  </a:ext>
                </a:extLst>
              </p:cNvPr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067;p62">
                <a:extLst>
                  <a:ext uri="{FF2B5EF4-FFF2-40B4-BE49-F238E27FC236}">
                    <a16:creationId xmlns:a16="http://schemas.microsoft.com/office/drawing/2014/main" id="{5EBCE06E-1B0E-4AF5-AE60-0FC221EAE477}"/>
                  </a:ext>
                </a:extLst>
              </p:cNvPr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068;p62">
                <a:extLst>
                  <a:ext uri="{FF2B5EF4-FFF2-40B4-BE49-F238E27FC236}">
                    <a16:creationId xmlns:a16="http://schemas.microsoft.com/office/drawing/2014/main" id="{DFB73734-4CE6-4AE3-9A41-247308AF7CDC}"/>
                  </a:ext>
                </a:extLst>
              </p:cNvPr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069;p62">
                <a:extLst>
                  <a:ext uri="{FF2B5EF4-FFF2-40B4-BE49-F238E27FC236}">
                    <a16:creationId xmlns:a16="http://schemas.microsoft.com/office/drawing/2014/main" id="{9D234DD4-9DB0-42BE-B58C-C53BB5B1C067}"/>
                  </a:ext>
                </a:extLst>
              </p:cNvPr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070;p62">
                <a:extLst>
                  <a:ext uri="{FF2B5EF4-FFF2-40B4-BE49-F238E27FC236}">
                    <a16:creationId xmlns:a16="http://schemas.microsoft.com/office/drawing/2014/main" id="{02C8E008-BE74-433C-8D88-3F635C96ED9B}"/>
                  </a:ext>
                </a:extLst>
              </p:cNvPr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071;p62">
                <a:extLst>
                  <a:ext uri="{FF2B5EF4-FFF2-40B4-BE49-F238E27FC236}">
                    <a16:creationId xmlns:a16="http://schemas.microsoft.com/office/drawing/2014/main" id="{85832134-6B36-4853-B1A0-27CB00B2D474}"/>
                  </a:ext>
                </a:extLst>
              </p:cNvPr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072;p62">
                <a:extLst>
                  <a:ext uri="{FF2B5EF4-FFF2-40B4-BE49-F238E27FC236}">
                    <a16:creationId xmlns:a16="http://schemas.microsoft.com/office/drawing/2014/main" id="{2F45B8C6-8D25-4EA2-8D4A-CC0BD90C2869}"/>
                  </a:ext>
                </a:extLst>
              </p:cNvPr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73;p62">
                <a:extLst>
                  <a:ext uri="{FF2B5EF4-FFF2-40B4-BE49-F238E27FC236}">
                    <a16:creationId xmlns:a16="http://schemas.microsoft.com/office/drawing/2014/main" id="{229EA770-B91B-4DD2-B6CE-7C1A684AFA99}"/>
                  </a:ext>
                </a:extLst>
              </p:cNvPr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074;p62">
                <a:extLst>
                  <a:ext uri="{FF2B5EF4-FFF2-40B4-BE49-F238E27FC236}">
                    <a16:creationId xmlns:a16="http://schemas.microsoft.com/office/drawing/2014/main" id="{E69C2568-646E-493D-A7C3-746EA006A6CB}"/>
                  </a:ext>
                </a:extLst>
              </p:cNvPr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075;p62">
                <a:extLst>
                  <a:ext uri="{FF2B5EF4-FFF2-40B4-BE49-F238E27FC236}">
                    <a16:creationId xmlns:a16="http://schemas.microsoft.com/office/drawing/2014/main" id="{20E2B2A5-99F5-4DBB-BA6A-E99C3A3229DD}"/>
                  </a:ext>
                </a:extLst>
              </p:cNvPr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076;p62">
                <a:extLst>
                  <a:ext uri="{FF2B5EF4-FFF2-40B4-BE49-F238E27FC236}">
                    <a16:creationId xmlns:a16="http://schemas.microsoft.com/office/drawing/2014/main" id="{2C680285-703A-4499-B85B-87BFDAC32E02}"/>
                  </a:ext>
                </a:extLst>
              </p:cNvPr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077;p62">
                <a:extLst>
                  <a:ext uri="{FF2B5EF4-FFF2-40B4-BE49-F238E27FC236}">
                    <a16:creationId xmlns:a16="http://schemas.microsoft.com/office/drawing/2014/main" id="{56BA585A-3F9E-4952-A5DF-39C09D516A39}"/>
                  </a:ext>
                </a:extLst>
              </p:cNvPr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078;p62">
                <a:extLst>
                  <a:ext uri="{FF2B5EF4-FFF2-40B4-BE49-F238E27FC236}">
                    <a16:creationId xmlns:a16="http://schemas.microsoft.com/office/drawing/2014/main" id="{81E16C70-EF88-4DB2-96B6-12E170E1E897}"/>
                  </a:ext>
                </a:extLst>
              </p:cNvPr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079;p62">
                <a:extLst>
                  <a:ext uri="{FF2B5EF4-FFF2-40B4-BE49-F238E27FC236}">
                    <a16:creationId xmlns:a16="http://schemas.microsoft.com/office/drawing/2014/main" id="{1A96B70A-EF99-45A0-A015-F2C571204913}"/>
                  </a:ext>
                </a:extLst>
              </p:cNvPr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080;p62">
                <a:extLst>
                  <a:ext uri="{FF2B5EF4-FFF2-40B4-BE49-F238E27FC236}">
                    <a16:creationId xmlns:a16="http://schemas.microsoft.com/office/drawing/2014/main" id="{6C7B0083-B0AD-47B0-89FD-409EB9765B01}"/>
                  </a:ext>
                </a:extLst>
              </p:cNvPr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081;p62">
                <a:extLst>
                  <a:ext uri="{FF2B5EF4-FFF2-40B4-BE49-F238E27FC236}">
                    <a16:creationId xmlns:a16="http://schemas.microsoft.com/office/drawing/2014/main" id="{6E39A34E-CB05-47FC-8F7C-095432EAE95A}"/>
                  </a:ext>
                </a:extLst>
              </p:cNvPr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082;p62">
                <a:extLst>
                  <a:ext uri="{FF2B5EF4-FFF2-40B4-BE49-F238E27FC236}">
                    <a16:creationId xmlns:a16="http://schemas.microsoft.com/office/drawing/2014/main" id="{90C549EB-F9AA-411B-9493-F6805BD64481}"/>
                  </a:ext>
                </a:extLst>
              </p:cNvPr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0083;p62">
                <a:extLst>
                  <a:ext uri="{FF2B5EF4-FFF2-40B4-BE49-F238E27FC236}">
                    <a16:creationId xmlns:a16="http://schemas.microsoft.com/office/drawing/2014/main" id="{5D5DDDC6-0D88-4F58-9900-9F387B173CF5}"/>
                  </a:ext>
                </a:extLst>
              </p:cNvPr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0084;p62">
                <a:extLst>
                  <a:ext uri="{FF2B5EF4-FFF2-40B4-BE49-F238E27FC236}">
                    <a16:creationId xmlns:a16="http://schemas.microsoft.com/office/drawing/2014/main" id="{B8E6EB00-3C60-48A0-BE57-F50277581D8B}"/>
                  </a:ext>
                </a:extLst>
              </p:cNvPr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0085;p62">
                <a:extLst>
                  <a:ext uri="{FF2B5EF4-FFF2-40B4-BE49-F238E27FC236}">
                    <a16:creationId xmlns:a16="http://schemas.microsoft.com/office/drawing/2014/main" id="{AA69479F-EB8D-45F6-8FDC-C1A2197101B5}"/>
                  </a:ext>
                </a:extLst>
              </p:cNvPr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0086;p62">
                <a:extLst>
                  <a:ext uri="{FF2B5EF4-FFF2-40B4-BE49-F238E27FC236}">
                    <a16:creationId xmlns:a16="http://schemas.microsoft.com/office/drawing/2014/main" id="{E34A2437-8D31-4D5C-9F1B-1449FF5F9CD6}"/>
                  </a:ext>
                </a:extLst>
              </p:cNvPr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0087;p62">
                <a:extLst>
                  <a:ext uri="{FF2B5EF4-FFF2-40B4-BE49-F238E27FC236}">
                    <a16:creationId xmlns:a16="http://schemas.microsoft.com/office/drawing/2014/main" id="{19FDF403-DD98-4BC5-A65B-8369E5348647}"/>
                  </a:ext>
                </a:extLst>
              </p:cNvPr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0088;p62">
                <a:extLst>
                  <a:ext uri="{FF2B5EF4-FFF2-40B4-BE49-F238E27FC236}">
                    <a16:creationId xmlns:a16="http://schemas.microsoft.com/office/drawing/2014/main" id="{EA55B426-8523-48A1-AF81-C8EDC57E6EF7}"/>
                  </a:ext>
                </a:extLst>
              </p:cNvPr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0089;p62">
                <a:extLst>
                  <a:ext uri="{FF2B5EF4-FFF2-40B4-BE49-F238E27FC236}">
                    <a16:creationId xmlns:a16="http://schemas.microsoft.com/office/drawing/2014/main" id="{DFF777F7-5A71-4E67-AB3C-99D3CCDA3CC2}"/>
                  </a:ext>
                </a:extLst>
              </p:cNvPr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0090;p62">
                <a:extLst>
                  <a:ext uri="{FF2B5EF4-FFF2-40B4-BE49-F238E27FC236}">
                    <a16:creationId xmlns:a16="http://schemas.microsoft.com/office/drawing/2014/main" id="{697D462F-42D0-4BC3-AADD-CB8932ABC654}"/>
                  </a:ext>
                </a:extLst>
              </p:cNvPr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0091;p62">
                <a:extLst>
                  <a:ext uri="{FF2B5EF4-FFF2-40B4-BE49-F238E27FC236}">
                    <a16:creationId xmlns:a16="http://schemas.microsoft.com/office/drawing/2014/main" id="{4F029639-FB3B-4324-8C15-C1AC245EB35C}"/>
                  </a:ext>
                </a:extLst>
              </p:cNvPr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0092;p62">
                <a:extLst>
                  <a:ext uri="{FF2B5EF4-FFF2-40B4-BE49-F238E27FC236}">
                    <a16:creationId xmlns:a16="http://schemas.microsoft.com/office/drawing/2014/main" id="{F0A96171-0F2D-43A8-BB30-AB93BFC9AD78}"/>
                  </a:ext>
                </a:extLst>
              </p:cNvPr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0093;p62">
                <a:extLst>
                  <a:ext uri="{FF2B5EF4-FFF2-40B4-BE49-F238E27FC236}">
                    <a16:creationId xmlns:a16="http://schemas.microsoft.com/office/drawing/2014/main" id="{5AC0C17E-71CB-4675-8399-286B23A74C43}"/>
                  </a:ext>
                </a:extLst>
              </p:cNvPr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0094;p62">
                <a:extLst>
                  <a:ext uri="{FF2B5EF4-FFF2-40B4-BE49-F238E27FC236}">
                    <a16:creationId xmlns:a16="http://schemas.microsoft.com/office/drawing/2014/main" id="{3A0DDE96-C9DA-4D79-AF23-22F6C5832F43}"/>
                  </a:ext>
                </a:extLst>
              </p:cNvPr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0095;p62">
                <a:extLst>
                  <a:ext uri="{FF2B5EF4-FFF2-40B4-BE49-F238E27FC236}">
                    <a16:creationId xmlns:a16="http://schemas.microsoft.com/office/drawing/2014/main" id="{E16D1783-79C4-421E-B280-E5348D54A738}"/>
                  </a:ext>
                </a:extLst>
              </p:cNvPr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0096;p62">
                <a:extLst>
                  <a:ext uri="{FF2B5EF4-FFF2-40B4-BE49-F238E27FC236}">
                    <a16:creationId xmlns:a16="http://schemas.microsoft.com/office/drawing/2014/main" id="{E85262B7-5EA1-46D0-A864-DDBF740D0172}"/>
                  </a:ext>
                </a:extLst>
              </p:cNvPr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0097;p62">
                <a:extLst>
                  <a:ext uri="{FF2B5EF4-FFF2-40B4-BE49-F238E27FC236}">
                    <a16:creationId xmlns:a16="http://schemas.microsoft.com/office/drawing/2014/main" id="{27240A8C-19AA-4F9D-84C0-74D49190186A}"/>
                  </a:ext>
                </a:extLst>
              </p:cNvPr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0098;p62">
                <a:extLst>
                  <a:ext uri="{FF2B5EF4-FFF2-40B4-BE49-F238E27FC236}">
                    <a16:creationId xmlns:a16="http://schemas.microsoft.com/office/drawing/2014/main" id="{D5A5EE77-AA3E-479E-A364-F90607BB08A3}"/>
                  </a:ext>
                </a:extLst>
              </p:cNvPr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0099;p62">
                <a:extLst>
                  <a:ext uri="{FF2B5EF4-FFF2-40B4-BE49-F238E27FC236}">
                    <a16:creationId xmlns:a16="http://schemas.microsoft.com/office/drawing/2014/main" id="{6D4422DC-5FA0-4978-B777-48AA5A42F1C7}"/>
                  </a:ext>
                </a:extLst>
              </p:cNvPr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0100;p62">
                <a:extLst>
                  <a:ext uri="{FF2B5EF4-FFF2-40B4-BE49-F238E27FC236}">
                    <a16:creationId xmlns:a16="http://schemas.microsoft.com/office/drawing/2014/main" id="{982EAD23-AC3E-47D8-B796-FA202D4F31AE}"/>
                  </a:ext>
                </a:extLst>
              </p:cNvPr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0101;p62">
                <a:extLst>
                  <a:ext uri="{FF2B5EF4-FFF2-40B4-BE49-F238E27FC236}">
                    <a16:creationId xmlns:a16="http://schemas.microsoft.com/office/drawing/2014/main" id="{E4175308-DEA4-411C-A6B9-BBA54DC0C400}"/>
                  </a:ext>
                </a:extLst>
              </p:cNvPr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0102;p62">
                <a:extLst>
                  <a:ext uri="{FF2B5EF4-FFF2-40B4-BE49-F238E27FC236}">
                    <a16:creationId xmlns:a16="http://schemas.microsoft.com/office/drawing/2014/main" id="{4930B737-A0ED-4FE2-AA01-E4AF9B83DB57}"/>
                  </a:ext>
                </a:extLst>
              </p:cNvPr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0103;p62">
                <a:extLst>
                  <a:ext uri="{FF2B5EF4-FFF2-40B4-BE49-F238E27FC236}">
                    <a16:creationId xmlns:a16="http://schemas.microsoft.com/office/drawing/2014/main" id="{0220D755-A281-4376-B5A7-E67EE53607F7}"/>
                  </a:ext>
                </a:extLst>
              </p:cNvPr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0104;p62">
                <a:extLst>
                  <a:ext uri="{FF2B5EF4-FFF2-40B4-BE49-F238E27FC236}">
                    <a16:creationId xmlns:a16="http://schemas.microsoft.com/office/drawing/2014/main" id="{CCBC2595-1427-4762-85A9-5CFF22FE5754}"/>
                  </a:ext>
                </a:extLst>
              </p:cNvPr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0105;p62">
                <a:extLst>
                  <a:ext uri="{FF2B5EF4-FFF2-40B4-BE49-F238E27FC236}">
                    <a16:creationId xmlns:a16="http://schemas.microsoft.com/office/drawing/2014/main" id="{5723AC77-C0DE-4A60-AD4A-08DE5901C982}"/>
                  </a:ext>
                </a:extLst>
              </p:cNvPr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0106;p62">
                <a:extLst>
                  <a:ext uri="{FF2B5EF4-FFF2-40B4-BE49-F238E27FC236}">
                    <a16:creationId xmlns:a16="http://schemas.microsoft.com/office/drawing/2014/main" id="{3C70AFEC-97CD-49F6-A9DF-DECD53A89542}"/>
                  </a:ext>
                </a:extLst>
              </p:cNvPr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0107;p62">
                <a:extLst>
                  <a:ext uri="{FF2B5EF4-FFF2-40B4-BE49-F238E27FC236}">
                    <a16:creationId xmlns:a16="http://schemas.microsoft.com/office/drawing/2014/main" id="{20475E1F-9352-4E91-9D39-92DAB1E13603}"/>
                  </a:ext>
                </a:extLst>
              </p:cNvPr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0108;p62">
                <a:extLst>
                  <a:ext uri="{FF2B5EF4-FFF2-40B4-BE49-F238E27FC236}">
                    <a16:creationId xmlns:a16="http://schemas.microsoft.com/office/drawing/2014/main" id="{E9149AEC-6867-4866-B98B-13443C4BA284}"/>
                  </a:ext>
                </a:extLst>
              </p:cNvPr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0109;p62">
                <a:extLst>
                  <a:ext uri="{FF2B5EF4-FFF2-40B4-BE49-F238E27FC236}">
                    <a16:creationId xmlns:a16="http://schemas.microsoft.com/office/drawing/2014/main" id="{1F7A6214-6E66-4130-8EDA-4A6156161238}"/>
                  </a:ext>
                </a:extLst>
              </p:cNvPr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0110;p62">
                <a:extLst>
                  <a:ext uri="{FF2B5EF4-FFF2-40B4-BE49-F238E27FC236}">
                    <a16:creationId xmlns:a16="http://schemas.microsoft.com/office/drawing/2014/main" id="{5C011110-0A17-4EDB-BC9F-13FA41EF352C}"/>
                  </a:ext>
                </a:extLst>
              </p:cNvPr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0111;p62">
                <a:extLst>
                  <a:ext uri="{FF2B5EF4-FFF2-40B4-BE49-F238E27FC236}">
                    <a16:creationId xmlns:a16="http://schemas.microsoft.com/office/drawing/2014/main" id="{B435C165-64ED-4DC9-A6E8-5DF67B247F4F}"/>
                  </a:ext>
                </a:extLst>
              </p:cNvPr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112;p62">
                <a:extLst>
                  <a:ext uri="{FF2B5EF4-FFF2-40B4-BE49-F238E27FC236}">
                    <a16:creationId xmlns:a16="http://schemas.microsoft.com/office/drawing/2014/main" id="{5A4E8C07-0A81-4F04-9BBA-89F0F89D7F77}"/>
                  </a:ext>
                </a:extLst>
              </p:cNvPr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113;p62">
                <a:extLst>
                  <a:ext uri="{FF2B5EF4-FFF2-40B4-BE49-F238E27FC236}">
                    <a16:creationId xmlns:a16="http://schemas.microsoft.com/office/drawing/2014/main" id="{80C7F73B-452F-4795-A94F-7F2C0ED2D481}"/>
                  </a:ext>
                </a:extLst>
              </p:cNvPr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114;p62">
                <a:extLst>
                  <a:ext uri="{FF2B5EF4-FFF2-40B4-BE49-F238E27FC236}">
                    <a16:creationId xmlns:a16="http://schemas.microsoft.com/office/drawing/2014/main" id="{B5DF8A55-90B3-4A56-B586-CAADAE651099}"/>
                  </a:ext>
                </a:extLst>
              </p:cNvPr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115;p62">
                <a:extLst>
                  <a:ext uri="{FF2B5EF4-FFF2-40B4-BE49-F238E27FC236}">
                    <a16:creationId xmlns:a16="http://schemas.microsoft.com/office/drawing/2014/main" id="{1E5E4781-D4F0-4DCD-97FE-24187FA7B494}"/>
                  </a:ext>
                </a:extLst>
              </p:cNvPr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116;p62">
                <a:extLst>
                  <a:ext uri="{FF2B5EF4-FFF2-40B4-BE49-F238E27FC236}">
                    <a16:creationId xmlns:a16="http://schemas.microsoft.com/office/drawing/2014/main" id="{4C252D1E-8D44-4F99-8EC8-D92A9E5BAD6E}"/>
                  </a:ext>
                </a:extLst>
              </p:cNvPr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117;p62">
                <a:extLst>
                  <a:ext uri="{FF2B5EF4-FFF2-40B4-BE49-F238E27FC236}">
                    <a16:creationId xmlns:a16="http://schemas.microsoft.com/office/drawing/2014/main" id="{7CEA2C4E-6A30-4B28-94CA-55DDA775520C}"/>
                  </a:ext>
                </a:extLst>
              </p:cNvPr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118;p62">
                <a:extLst>
                  <a:ext uri="{FF2B5EF4-FFF2-40B4-BE49-F238E27FC236}">
                    <a16:creationId xmlns:a16="http://schemas.microsoft.com/office/drawing/2014/main" id="{0BB9AE93-027D-4F0E-9083-84330A0BB66C}"/>
                  </a:ext>
                </a:extLst>
              </p:cNvPr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119;p62">
                <a:extLst>
                  <a:ext uri="{FF2B5EF4-FFF2-40B4-BE49-F238E27FC236}">
                    <a16:creationId xmlns:a16="http://schemas.microsoft.com/office/drawing/2014/main" id="{E0C4C0ED-9C16-490D-8F78-DCAEFB985636}"/>
                  </a:ext>
                </a:extLst>
              </p:cNvPr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0120;p62">
                <a:extLst>
                  <a:ext uri="{FF2B5EF4-FFF2-40B4-BE49-F238E27FC236}">
                    <a16:creationId xmlns:a16="http://schemas.microsoft.com/office/drawing/2014/main" id="{5D33C203-6DCB-45A2-8664-CE556BCC0AFB}"/>
                  </a:ext>
                </a:extLst>
              </p:cNvPr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121;p62">
                <a:extLst>
                  <a:ext uri="{FF2B5EF4-FFF2-40B4-BE49-F238E27FC236}">
                    <a16:creationId xmlns:a16="http://schemas.microsoft.com/office/drawing/2014/main" id="{9B5A6781-2B5C-4826-A238-DD8985114B21}"/>
                  </a:ext>
                </a:extLst>
              </p:cNvPr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0122;p62">
                <a:extLst>
                  <a:ext uri="{FF2B5EF4-FFF2-40B4-BE49-F238E27FC236}">
                    <a16:creationId xmlns:a16="http://schemas.microsoft.com/office/drawing/2014/main" id="{B1832F6C-0EEE-4B59-9475-1E83476127CC}"/>
                  </a:ext>
                </a:extLst>
              </p:cNvPr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0123;p62">
                <a:extLst>
                  <a:ext uri="{FF2B5EF4-FFF2-40B4-BE49-F238E27FC236}">
                    <a16:creationId xmlns:a16="http://schemas.microsoft.com/office/drawing/2014/main" id="{07B2DA3E-556A-426A-8537-9C6EBE89E19B}"/>
                  </a:ext>
                </a:extLst>
              </p:cNvPr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0124;p62">
                <a:extLst>
                  <a:ext uri="{FF2B5EF4-FFF2-40B4-BE49-F238E27FC236}">
                    <a16:creationId xmlns:a16="http://schemas.microsoft.com/office/drawing/2014/main" id="{95E26212-DCB9-423E-845C-BF146DBF951F}"/>
                  </a:ext>
                </a:extLst>
              </p:cNvPr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0125;p62">
                <a:extLst>
                  <a:ext uri="{FF2B5EF4-FFF2-40B4-BE49-F238E27FC236}">
                    <a16:creationId xmlns:a16="http://schemas.microsoft.com/office/drawing/2014/main" id="{8E9CF837-72B7-4369-A246-D54BC09001A8}"/>
                  </a:ext>
                </a:extLst>
              </p:cNvPr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0126;p62">
                <a:extLst>
                  <a:ext uri="{FF2B5EF4-FFF2-40B4-BE49-F238E27FC236}">
                    <a16:creationId xmlns:a16="http://schemas.microsoft.com/office/drawing/2014/main" id="{F1C75D61-D390-4D1F-B2E4-DFA51BAF45BA}"/>
                  </a:ext>
                </a:extLst>
              </p:cNvPr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0127;p62">
                <a:extLst>
                  <a:ext uri="{FF2B5EF4-FFF2-40B4-BE49-F238E27FC236}">
                    <a16:creationId xmlns:a16="http://schemas.microsoft.com/office/drawing/2014/main" id="{2EC717B1-27E0-446C-9C18-5D42B488C9A3}"/>
                  </a:ext>
                </a:extLst>
              </p:cNvPr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0128;p62">
                <a:extLst>
                  <a:ext uri="{FF2B5EF4-FFF2-40B4-BE49-F238E27FC236}">
                    <a16:creationId xmlns:a16="http://schemas.microsoft.com/office/drawing/2014/main" id="{63C81F75-D778-4071-A05F-D965E7E80FCF}"/>
                  </a:ext>
                </a:extLst>
              </p:cNvPr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0129;p62">
                <a:extLst>
                  <a:ext uri="{FF2B5EF4-FFF2-40B4-BE49-F238E27FC236}">
                    <a16:creationId xmlns:a16="http://schemas.microsoft.com/office/drawing/2014/main" id="{410B01FE-F420-49FA-B94C-D0CBEC31162F}"/>
                  </a:ext>
                </a:extLst>
              </p:cNvPr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0130;p62">
                <a:extLst>
                  <a:ext uri="{FF2B5EF4-FFF2-40B4-BE49-F238E27FC236}">
                    <a16:creationId xmlns:a16="http://schemas.microsoft.com/office/drawing/2014/main" id="{06795FFC-76B8-4B3C-BE49-476086B351D7}"/>
                  </a:ext>
                </a:extLst>
              </p:cNvPr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131;p62">
                <a:extLst>
                  <a:ext uri="{FF2B5EF4-FFF2-40B4-BE49-F238E27FC236}">
                    <a16:creationId xmlns:a16="http://schemas.microsoft.com/office/drawing/2014/main" id="{4A6069CB-265B-4352-AE7F-A9767E539ECD}"/>
                  </a:ext>
                </a:extLst>
              </p:cNvPr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0132;p62">
                <a:extLst>
                  <a:ext uri="{FF2B5EF4-FFF2-40B4-BE49-F238E27FC236}">
                    <a16:creationId xmlns:a16="http://schemas.microsoft.com/office/drawing/2014/main" id="{98602468-02A4-4E24-8D79-61CC40637752}"/>
                  </a:ext>
                </a:extLst>
              </p:cNvPr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0133;p62">
                <a:extLst>
                  <a:ext uri="{FF2B5EF4-FFF2-40B4-BE49-F238E27FC236}">
                    <a16:creationId xmlns:a16="http://schemas.microsoft.com/office/drawing/2014/main" id="{84121241-1F44-4E66-A9EE-5E12F3E3E29B}"/>
                  </a:ext>
                </a:extLst>
              </p:cNvPr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0134;p62">
              <a:extLst>
                <a:ext uri="{FF2B5EF4-FFF2-40B4-BE49-F238E27FC236}">
                  <a16:creationId xmlns:a16="http://schemas.microsoft.com/office/drawing/2014/main" id="{199B4DB8-D127-461B-9FC5-3602F015807F}"/>
                </a:ext>
              </a:extLst>
            </p:cNvPr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35;p62">
              <a:extLst>
                <a:ext uri="{FF2B5EF4-FFF2-40B4-BE49-F238E27FC236}">
                  <a16:creationId xmlns:a16="http://schemas.microsoft.com/office/drawing/2014/main" id="{1220C8B8-3DBA-4EE8-95E5-0BABAA3F911E}"/>
                </a:ext>
              </a:extLst>
            </p:cNvPr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36;p62">
              <a:extLst>
                <a:ext uri="{FF2B5EF4-FFF2-40B4-BE49-F238E27FC236}">
                  <a16:creationId xmlns:a16="http://schemas.microsoft.com/office/drawing/2014/main" id="{E0944919-CB72-4CE7-AA5B-9AECEDA26670}"/>
                </a:ext>
              </a:extLst>
            </p:cNvPr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37;p62">
              <a:extLst>
                <a:ext uri="{FF2B5EF4-FFF2-40B4-BE49-F238E27FC236}">
                  <a16:creationId xmlns:a16="http://schemas.microsoft.com/office/drawing/2014/main" id="{CB3EABDC-50C3-4B8B-B4D3-8C5B12AD2E29}"/>
                </a:ext>
              </a:extLst>
            </p:cNvPr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38;p62">
              <a:extLst>
                <a:ext uri="{FF2B5EF4-FFF2-40B4-BE49-F238E27FC236}">
                  <a16:creationId xmlns:a16="http://schemas.microsoft.com/office/drawing/2014/main" id="{AFE6D7DF-F63B-484B-A1C9-69E981CC0CB9}"/>
                </a:ext>
              </a:extLst>
            </p:cNvPr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39;p62">
              <a:extLst>
                <a:ext uri="{FF2B5EF4-FFF2-40B4-BE49-F238E27FC236}">
                  <a16:creationId xmlns:a16="http://schemas.microsoft.com/office/drawing/2014/main" id="{8AC51D1D-DEA9-4843-BFB8-E3B0E90A5E11}"/>
                </a:ext>
              </a:extLst>
            </p:cNvPr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40;p62">
              <a:extLst>
                <a:ext uri="{FF2B5EF4-FFF2-40B4-BE49-F238E27FC236}">
                  <a16:creationId xmlns:a16="http://schemas.microsoft.com/office/drawing/2014/main" id="{2F5F65C6-F3CB-4000-B344-7DE7BC87B294}"/>
                </a:ext>
              </a:extLst>
            </p:cNvPr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41;p62">
              <a:extLst>
                <a:ext uri="{FF2B5EF4-FFF2-40B4-BE49-F238E27FC236}">
                  <a16:creationId xmlns:a16="http://schemas.microsoft.com/office/drawing/2014/main" id="{40F5AA44-31BC-4977-BD3D-2D778BB742F1}"/>
                </a:ext>
              </a:extLst>
            </p:cNvPr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42;p62">
              <a:extLst>
                <a:ext uri="{FF2B5EF4-FFF2-40B4-BE49-F238E27FC236}">
                  <a16:creationId xmlns:a16="http://schemas.microsoft.com/office/drawing/2014/main" id="{AC85292F-6F5B-4C8D-AC5F-22D9D5C7FE86}"/>
                </a:ext>
              </a:extLst>
            </p:cNvPr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43;p62">
              <a:extLst>
                <a:ext uri="{FF2B5EF4-FFF2-40B4-BE49-F238E27FC236}">
                  <a16:creationId xmlns:a16="http://schemas.microsoft.com/office/drawing/2014/main" id="{CB011E56-5FA6-434C-91C3-9F74CFBB89C0}"/>
                </a:ext>
              </a:extLst>
            </p:cNvPr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10373;p62">
            <a:extLst>
              <a:ext uri="{FF2B5EF4-FFF2-40B4-BE49-F238E27FC236}">
                <a16:creationId xmlns:a16="http://schemas.microsoft.com/office/drawing/2014/main" id="{E266118F-14EB-4564-957E-0A742BB9A264}"/>
              </a:ext>
            </a:extLst>
          </p:cNvPr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471" name="Google Shape;10374;p62">
              <a:extLst>
                <a:ext uri="{FF2B5EF4-FFF2-40B4-BE49-F238E27FC236}">
                  <a16:creationId xmlns:a16="http://schemas.microsoft.com/office/drawing/2014/main" id="{11489FD7-53AB-4C99-88A0-F91509F07C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75;p62">
              <a:extLst>
                <a:ext uri="{FF2B5EF4-FFF2-40B4-BE49-F238E27FC236}">
                  <a16:creationId xmlns:a16="http://schemas.microsoft.com/office/drawing/2014/main" id="{2394C178-3406-468D-983F-E6FEA2BA2EC0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76;p62">
              <a:extLst>
                <a:ext uri="{FF2B5EF4-FFF2-40B4-BE49-F238E27FC236}">
                  <a16:creationId xmlns:a16="http://schemas.microsoft.com/office/drawing/2014/main" id="{C6BE20D2-680F-4811-B0D4-A77CDA7B9BCF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7;p62">
              <a:extLst>
                <a:ext uri="{FF2B5EF4-FFF2-40B4-BE49-F238E27FC236}">
                  <a16:creationId xmlns:a16="http://schemas.microsoft.com/office/drawing/2014/main" id="{421508A7-55DF-4DD0-846B-4BEFE68131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78;p62">
              <a:extLst>
                <a:ext uri="{FF2B5EF4-FFF2-40B4-BE49-F238E27FC236}">
                  <a16:creationId xmlns:a16="http://schemas.microsoft.com/office/drawing/2014/main" id="{477D7E59-B816-4EA1-8BC7-89266E4B6F99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79;p62">
              <a:extLst>
                <a:ext uri="{FF2B5EF4-FFF2-40B4-BE49-F238E27FC236}">
                  <a16:creationId xmlns:a16="http://schemas.microsoft.com/office/drawing/2014/main" id="{C521B10C-072D-4579-8B82-FA05501B2935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380;p62">
              <a:extLst>
                <a:ext uri="{FF2B5EF4-FFF2-40B4-BE49-F238E27FC236}">
                  <a16:creationId xmlns:a16="http://schemas.microsoft.com/office/drawing/2014/main" id="{D81E8FF0-7C32-4BF6-8981-9A37D87242E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381;p62">
              <a:extLst>
                <a:ext uri="{FF2B5EF4-FFF2-40B4-BE49-F238E27FC236}">
                  <a16:creationId xmlns:a16="http://schemas.microsoft.com/office/drawing/2014/main" id="{D82A092D-694C-4FE7-90C6-D6A614311044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382;p62">
              <a:extLst>
                <a:ext uri="{FF2B5EF4-FFF2-40B4-BE49-F238E27FC236}">
                  <a16:creationId xmlns:a16="http://schemas.microsoft.com/office/drawing/2014/main" id="{26732E46-1311-4E61-947B-398C3B5361DA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383;p62">
              <a:extLst>
                <a:ext uri="{FF2B5EF4-FFF2-40B4-BE49-F238E27FC236}">
                  <a16:creationId xmlns:a16="http://schemas.microsoft.com/office/drawing/2014/main" id="{7E42C8E3-6E66-4814-B6E5-205A8C9855DB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384;p62">
              <a:extLst>
                <a:ext uri="{FF2B5EF4-FFF2-40B4-BE49-F238E27FC236}">
                  <a16:creationId xmlns:a16="http://schemas.microsoft.com/office/drawing/2014/main" id="{BBC1D399-0021-43CC-9300-840FFD8D5938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385;p62">
              <a:extLst>
                <a:ext uri="{FF2B5EF4-FFF2-40B4-BE49-F238E27FC236}">
                  <a16:creationId xmlns:a16="http://schemas.microsoft.com/office/drawing/2014/main" id="{8C671A53-FE19-43C6-BF28-CFB124B6AFB8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386;p62">
              <a:extLst>
                <a:ext uri="{FF2B5EF4-FFF2-40B4-BE49-F238E27FC236}">
                  <a16:creationId xmlns:a16="http://schemas.microsoft.com/office/drawing/2014/main" id="{E1A9929B-6A22-4313-98F5-BA2832408133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387;p62">
              <a:extLst>
                <a:ext uri="{FF2B5EF4-FFF2-40B4-BE49-F238E27FC236}">
                  <a16:creationId xmlns:a16="http://schemas.microsoft.com/office/drawing/2014/main" id="{67C5EFDC-5D19-47B5-AC8C-A2D2DC0E8DE5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388;p62">
              <a:extLst>
                <a:ext uri="{FF2B5EF4-FFF2-40B4-BE49-F238E27FC236}">
                  <a16:creationId xmlns:a16="http://schemas.microsoft.com/office/drawing/2014/main" id="{4CBB19B5-365B-4E39-8B11-E7E972AA251C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389;p62">
              <a:extLst>
                <a:ext uri="{FF2B5EF4-FFF2-40B4-BE49-F238E27FC236}">
                  <a16:creationId xmlns:a16="http://schemas.microsoft.com/office/drawing/2014/main" id="{74E06F5E-C9B0-4867-9D43-618476EC0E19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390;p62">
              <a:extLst>
                <a:ext uri="{FF2B5EF4-FFF2-40B4-BE49-F238E27FC236}">
                  <a16:creationId xmlns:a16="http://schemas.microsoft.com/office/drawing/2014/main" id="{A18BFA58-E370-4208-9B73-D1BB640F5C36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391;p62">
              <a:extLst>
                <a:ext uri="{FF2B5EF4-FFF2-40B4-BE49-F238E27FC236}">
                  <a16:creationId xmlns:a16="http://schemas.microsoft.com/office/drawing/2014/main" id="{F7C9B570-AFB4-4B8D-98D0-541A0F591C64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392;p62">
              <a:extLst>
                <a:ext uri="{FF2B5EF4-FFF2-40B4-BE49-F238E27FC236}">
                  <a16:creationId xmlns:a16="http://schemas.microsoft.com/office/drawing/2014/main" id="{049E852A-C764-46E0-945B-F1ECF38C53B5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393;p62">
              <a:extLst>
                <a:ext uri="{FF2B5EF4-FFF2-40B4-BE49-F238E27FC236}">
                  <a16:creationId xmlns:a16="http://schemas.microsoft.com/office/drawing/2014/main" id="{EDEC5915-1ACB-4854-9FA9-829E02FFCC92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394;p62">
              <a:extLst>
                <a:ext uri="{FF2B5EF4-FFF2-40B4-BE49-F238E27FC236}">
                  <a16:creationId xmlns:a16="http://schemas.microsoft.com/office/drawing/2014/main" id="{6D1DE244-5D73-48E9-95E2-BFDB0984B8B1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395;p62">
              <a:extLst>
                <a:ext uri="{FF2B5EF4-FFF2-40B4-BE49-F238E27FC236}">
                  <a16:creationId xmlns:a16="http://schemas.microsoft.com/office/drawing/2014/main" id="{412620D9-A1CB-43E1-B0FF-0E81086938D8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396;p62">
              <a:extLst>
                <a:ext uri="{FF2B5EF4-FFF2-40B4-BE49-F238E27FC236}">
                  <a16:creationId xmlns:a16="http://schemas.microsoft.com/office/drawing/2014/main" id="{C82D0E68-F79B-4B99-B87F-C99BB58B6084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397;p62">
              <a:extLst>
                <a:ext uri="{FF2B5EF4-FFF2-40B4-BE49-F238E27FC236}">
                  <a16:creationId xmlns:a16="http://schemas.microsoft.com/office/drawing/2014/main" id="{D99C9D75-9ADE-47C7-A838-50F1BC8BCD2D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398;p62">
              <a:extLst>
                <a:ext uri="{FF2B5EF4-FFF2-40B4-BE49-F238E27FC236}">
                  <a16:creationId xmlns:a16="http://schemas.microsoft.com/office/drawing/2014/main" id="{AF36E7D8-EAF3-442E-95C6-A7300F0808F3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399;p62">
              <a:extLst>
                <a:ext uri="{FF2B5EF4-FFF2-40B4-BE49-F238E27FC236}">
                  <a16:creationId xmlns:a16="http://schemas.microsoft.com/office/drawing/2014/main" id="{E9149E7F-A173-4F27-91CA-55654ACBE96F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400;p62">
              <a:extLst>
                <a:ext uri="{FF2B5EF4-FFF2-40B4-BE49-F238E27FC236}">
                  <a16:creationId xmlns:a16="http://schemas.microsoft.com/office/drawing/2014/main" id="{95E64FE7-C286-45D7-A9AB-A2A2D399E0E1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401;p62">
              <a:extLst>
                <a:ext uri="{FF2B5EF4-FFF2-40B4-BE49-F238E27FC236}">
                  <a16:creationId xmlns:a16="http://schemas.microsoft.com/office/drawing/2014/main" id="{5720F465-411F-4EEB-9823-EB70532996CB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402;p62">
              <a:extLst>
                <a:ext uri="{FF2B5EF4-FFF2-40B4-BE49-F238E27FC236}">
                  <a16:creationId xmlns:a16="http://schemas.microsoft.com/office/drawing/2014/main" id="{4DB77616-8FBB-46D8-8162-F6AB06BA8A63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403;p62">
              <a:extLst>
                <a:ext uri="{FF2B5EF4-FFF2-40B4-BE49-F238E27FC236}">
                  <a16:creationId xmlns:a16="http://schemas.microsoft.com/office/drawing/2014/main" id="{1C7496BF-CBA3-4589-9A58-37BC2FE59588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404;p62">
              <a:extLst>
                <a:ext uri="{FF2B5EF4-FFF2-40B4-BE49-F238E27FC236}">
                  <a16:creationId xmlns:a16="http://schemas.microsoft.com/office/drawing/2014/main" id="{D9CFC0F5-0102-4A7D-8B91-7932E02E3E58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405;p62">
              <a:extLst>
                <a:ext uri="{FF2B5EF4-FFF2-40B4-BE49-F238E27FC236}">
                  <a16:creationId xmlns:a16="http://schemas.microsoft.com/office/drawing/2014/main" id="{88BF7815-23BA-4797-ACDD-1CB8F9CDB09C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406;p62">
              <a:extLst>
                <a:ext uri="{FF2B5EF4-FFF2-40B4-BE49-F238E27FC236}">
                  <a16:creationId xmlns:a16="http://schemas.microsoft.com/office/drawing/2014/main" id="{2DBAE9DC-C542-4EB5-94D0-2EBE7C9BB924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407;p62">
              <a:extLst>
                <a:ext uri="{FF2B5EF4-FFF2-40B4-BE49-F238E27FC236}">
                  <a16:creationId xmlns:a16="http://schemas.microsoft.com/office/drawing/2014/main" id="{67C04684-162A-4FD1-8A03-DBF99E3A581C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408;p62">
              <a:extLst>
                <a:ext uri="{FF2B5EF4-FFF2-40B4-BE49-F238E27FC236}">
                  <a16:creationId xmlns:a16="http://schemas.microsoft.com/office/drawing/2014/main" id="{BF57B505-2E77-4BFB-BB86-39710AAE7F47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409;p62">
              <a:extLst>
                <a:ext uri="{FF2B5EF4-FFF2-40B4-BE49-F238E27FC236}">
                  <a16:creationId xmlns:a16="http://schemas.microsoft.com/office/drawing/2014/main" id="{9C5C0435-85C3-4C16-AC75-A17B7190A3C8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410;p62">
              <a:extLst>
                <a:ext uri="{FF2B5EF4-FFF2-40B4-BE49-F238E27FC236}">
                  <a16:creationId xmlns:a16="http://schemas.microsoft.com/office/drawing/2014/main" id="{4BBBB211-7221-489E-9CA9-30862BD789AE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411;p62">
              <a:extLst>
                <a:ext uri="{FF2B5EF4-FFF2-40B4-BE49-F238E27FC236}">
                  <a16:creationId xmlns:a16="http://schemas.microsoft.com/office/drawing/2014/main" id="{BAAD5F68-00B3-46B8-BE3A-B0B5C00E295F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412;p62">
              <a:extLst>
                <a:ext uri="{FF2B5EF4-FFF2-40B4-BE49-F238E27FC236}">
                  <a16:creationId xmlns:a16="http://schemas.microsoft.com/office/drawing/2014/main" id="{13F36D1D-4F8A-4E3E-ACCC-D20E5E024F64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0413;p62">
              <a:extLst>
                <a:ext uri="{FF2B5EF4-FFF2-40B4-BE49-F238E27FC236}">
                  <a16:creationId xmlns:a16="http://schemas.microsoft.com/office/drawing/2014/main" id="{A5791AFE-B65C-4902-91B1-73828F17F97B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414;p62">
              <a:extLst>
                <a:ext uri="{FF2B5EF4-FFF2-40B4-BE49-F238E27FC236}">
                  <a16:creationId xmlns:a16="http://schemas.microsoft.com/office/drawing/2014/main" id="{5D8CEE3E-114B-4476-B20B-C848790CC45E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415;p62">
              <a:extLst>
                <a:ext uri="{FF2B5EF4-FFF2-40B4-BE49-F238E27FC236}">
                  <a16:creationId xmlns:a16="http://schemas.microsoft.com/office/drawing/2014/main" id="{028FD573-4BB3-436E-BCDF-9B1AA94DDC1A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416;p62">
              <a:extLst>
                <a:ext uri="{FF2B5EF4-FFF2-40B4-BE49-F238E27FC236}">
                  <a16:creationId xmlns:a16="http://schemas.microsoft.com/office/drawing/2014/main" id="{53C1C20E-BF8F-4937-933A-2AC3C2E7615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417;p62">
              <a:extLst>
                <a:ext uri="{FF2B5EF4-FFF2-40B4-BE49-F238E27FC236}">
                  <a16:creationId xmlns:a16="http://schemas.microsoft.com/office/drawing/2014/main" id="{92FD17BF-4022-4189-8217-A4DFA1F5CAA9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418;p62">
              <a:extLst>
                <a:ext uri="{FF2B5EF4-FFF2-40B4-BE49-F238E27FC236}">
                  <a16:creationId xmlns:a16="http://schemas.microsoft.com/office/drawing/2014/main" id="{EA569BE5-AD87-4DC2-B120-949C2868AB3C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419;p62">
              <a:extLst>
                <a:ext uri="{FF2B5EF4-FFF2-40B4-BE49-F238E27FC236}">
                  <a16:creationId xmlns:a16="http://schemas.microsoft.com/office/drawing/2014/main" id="{0AEB8120-8097-4662-92F4-31CF99CDC811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420;p62">
              <a:extLst>
                <a:ext uri="{FF2B5EF4-FFF2-40B4-BE49-F238E27FC236}">
                  <a16:creationId xmlns:a16="http://schemas.microsoft.com/office/drawing/2014/main" id="{5FEE0E06-00BE-45EF-B782-DA29ADE1C1E8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421;p62">
              <a:extLst>
                <a:ext uri="{FF2B5EF4-FFF2-40B4-BE49-F238E27FC236}">
                  <a16:creationId xmlns:a16="http://schemas.microsoft.com/office/drawing/2014/main" id="{007800A4-31B3-4564-BD57-FB9923DC3812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422;p62">
              <a:extLst>
                <a:ext uri="{FF2B5EF4-FFF2-40B4-BE49-F238E27FC236}">
                  <a16:creationId xmlns:a16="http://schemas.microsoft.com/office/drawing/2014/main" id="{02280635-4119-4235-9B85-6115B893A7D7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423;p62">
              <a:extLst>
                <a:ext uri="{FF2B5EF4-FFF2-40B4-BE49-F238E27FC236}">
                  <a16:creationId xmlns:a16="http://schemas.microsoft.com/office/drawing/2014/main" id="{9267CE0C-411B-4C3C-BA43-6BA519C089C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424;p62">
              <a:extLst>
                <a:ext uri="{FF2B5EF4-FFF2-40B4-BE49-F238E27FC236}">
                  <a16:creationId xmlns:a16="http://schemas.microsoft.com/office/drawing/2014/main" id="{97722FCE-6BDB-4A8A-A693-5B4EF581ECA7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25;p62">
              <a:extLst>
                <a:ext uri="{FF2B5EF4-FFF2-40B4-BE49-F238E27FC236}">
                  <a16:creationId xmlns:a16="http://schemas.microsoft.com/office/drawing/2014/main" id="{6B79B980-D1B6-4B74-A212-2A6DC1560FF8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26;p62">
              <a:extLst>
                <a:ext uri="{FF2B5EF4-FFF2-40B4-BE49-F238E27FC236}">
                  <a16:creationId xmlns:a16="http://schemas.microsoft.com/office/drawing/2014/main" id="{1304DAB9-A1FA-4759-BBE5-10317EC1FECE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427;p62">
              <a:extLst>
                <a:ext uri="{FF2B5EF4-FFF2-40B4-BE49-F238E27FC236}">
                  <a16:creationId xmlns:a16="http://schemas.microsoft.com/office/drawing/2014/main" id="{0B7D8E8F-827D-47F8-B910-402E3D2FFCDB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428;p62">
              <a:extLst>
                <a:ext uri="{FF2B5EF4-FFF2-40B4-BE49-F238E27FC236}">
                  <a16:creationId xmlns:a16="http://schemas.microsoft.com/office/drawing/2014/main" id="{5BA8B17B-502A-4288-86CD-2E7D382C28BD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429;p62">
              <a:extLst>
                <a:ext uri="{FF2B5EF4-FFF2-40B4-BE49-F238E27FC236}">
                  <a16:creationId xmlns:a16="http://schemas.microsoft.com/office/drawing/2014/main" id="{70424EE3-3D26-4221-B428-3E4B71471259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0430;p62">
              <a:extLst>
                <a:ext uri="{FF2B5EF4-FFF2-40B4-BE49-F238E27FC236}">
                  <a16:creationId xmlns:a16="http://schemas.microsoft.com/office/drawing/2014/main" id="{B9754779-0681-4B39-8DA5-003AB3947CD3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31;p62">
              <a:extLst>
                <a:ext uri="{FF2B5EF4-FFF2-40B4-BE49-F238E27FC236}">
                  <a16:creationId xmlns:a16="http://schemas.microsoft.com/office/drawing/2014/main" id="{C2575A8A-007F-4A01-B7C8-825A568F946C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0432;p62">
            <a:extLst>
              <a:ext uri="{FF2B5EF4-FFF2-40B4-BE49-F238E27FC236}">
                <a16:creationId xmlns:a16="http://schemas.microsoft.com/office/drawing/2014/main" id="{2707F08D-07DC-4DBC-A93E-22E5F7E1841E}"/>
              </a:ext>
            </a:extLst>
          </p:cNvPr>
          <p:cNvGrpSpPr/>
          <p:nvPr/>
        </p:nvGrpSpPr>
        <p:grpSpPr>
          <a:xfrm>
            <a:off x="6125821" y="3642938"/>
            <a:ext cx="621676" cy="941755"/>
            <a:chOff x="7675087" y="3013966"/>
            <a:chExt cx="465640" cy="705382"/>
          </a:xfrm>
        </p:grpSpPr>
        <p:sp>
          <p:nvSpPr>
            <p:cNvPr id="530" name="Google Shape;10433;p62">
              <a:extLst>
                <a:ext uri="{FF2B5EF4-FFF2-40B4-BE49-F238E27FC236}">
                  <a16:creationId xmlns:a16="http://schemas.microsoft.com/office/drawing/2014/main" id="{BD062F66-054A-417D-8DBC-CD655D21A06C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434;p62">
              <a:extLst>
                <a:ext uri="{FF2B5EF4-FFF2-40B4-BE49-F238E27FC236}">
                  <a16:creationId xmlns:a16="http://schemas.microsoft.com/office/drawing/2014/main" id="{B8778D68-ADC0-405C-8019-77736C8CCE3F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435;p62">
              <a:extLst>
                <a:ext uri="{FF2B5EF4-FFF2-40B4-BE49-F238E27FC236}">
                  <a16:creationId xmlns:a16="http://schemas.microsoft.com/office/drawing/2014/main" id="{FC059E9D-368C-4D13-95E3-7096056C6F68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436;p62">
              <a:extLst>
                <a:ext uri="{FF2B5EF4-FFF2-40B4-BE49-F238E27FC236}">
                  <a16:creationId xmlns:a16="http://schemas.microsoft.com/office/drawing/2014/main" id="{DCC023C1-D1FB-4F88-9DFB-982E7A83C999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37;p62">
              <a:extLst>
                <a:ext uri="{FF2B5EF4-FFF2-40B4-BE49-F238E27FC236}">
                  <a16:creationId xmlns:a16="http://schemas.microsoft.com/office/drawing/2014/main" id="{7F32E5EC-442F-480A-84A6-06FFBE639DF0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438;p62">
              <a:extLst>
                <a:ext uri="{FF2B5EF4-FFF2-40B4-BE49-F238E27FC236}">
                  <a16:creationId xmlns:a16="http://schemas.microsoft.com/office/drawing/2014/main" id="{79E26B87-9F34-406F-96C3-DD86BC22ABE1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439;p62">
              <a:extLst>
                <a:ext uri="{FF2B5EF4-FFF2-40B4-BE49-F238E27FC236}">
                  <a16:creationId xmlns:a16="http://schemas.microsoft.com/office/drawing/2014/main" id="{6581964D-2F0A-43A1-9CA9-D981A5CA22BB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440;p62">
              <a:extLst>
                <a:ext uri="{FF2B5EF4-FFF2-40B4-BE49-F238E27FC236}">
                  <a16:creationId xmlns:a16="http://schemas.microsoft.com/office/drawing/2014/main" id="{F3A3F945-00FB-4919-A0F3-B5ADE3BA3219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441;p62">
              <a:extLst>
                <a:ext uri="{FF2B5EF4-FFF2-40B4-BE49-F238E27FC236}">
                  <a16:creationId xmlns:a16="http://schemas.microsoft.com/office/drawing/2014/main" id="{0293819B-3060-4024-A8D6-8FE1C2BBF4DF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442;p62">
              <a:extLst>
                <a:ext uri="{FF2B5EF4-FFF2-40B4-BE49-F238E27FC236}">
                  <a16:creationId xmlns:a16="http://schemas.microsoft.com/office/drawing/2014/main" id="{C6185CF7-95C1-440D-9700-2B77C12309F0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443;p62">
              <a:extLst>
                <a:ext uri="{FF2B5EF4-FFF2-40B4-BE49-F238E27FC236}">
                  <a16:creationId xmlns:a16="http://schemas.microsoft.com/office/drawing/2014/main" id="{6F05AA6B-7955-4AD2-A966-9353EAFD9632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444;p62">
              <a:extLst>
                <a:ext uri="{FF2B5EF4-FFF2-40B4-BE49-F238E27FC236}">
                  <a16:creationId xmlns:a16="http://schemas.microsoft.com/office/drawing/2014/main" id="{092E585F-3D2B-4CFF-B572-56B9142C036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445;p62">
              <a:extLst>
                <a:ext uri="{FF2B5EF4-FFF2-40B4-BE49-F238E27FC236}">
                  <a16:creationId xmlns:a16="http://schemas.microsoft.com/office/drawing/2014/main" id="{2D8EBB02-D0F9-44D1-B720-044386FABFE4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446;p62">
              <a:extLst>
                <a:ext uri="{FF2B5EF4-FFF2-40B4-BE49-F238E27FC236}">
                  <a16:creationId xmlns:a16="http://schemas.microsoft.com/office/drawing/2014/main" id="{FAFAB4DB-79CC-49DC-A6C5-1603C7EF725A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447;p62">
              <a:extLst>
                <a:ext uri="{FF2B5EF4-FFF2-40B4-BE49-F238E27FC236}">
                  <a16:creationId xmlns:a16="http://schemas.microsoft.com/office/drawing/2014/main" id="{1345EF94-A976-4F16-8AF3-10C9E47D9C0C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448;p62">
              <a:extLst>
                <a:ext uri="{FF2B5EF4-FFF2-40B4-BE49-F238E27FC236}">
                  <a16:creationId xmlns:a16="http://schemas.microsoft.com/office/drawing/2014/main" id="{90DC9796-3E27-4F66-8B02-5A6C50F48F53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449;p62">
              <a:extLst>
                <a:ext uri="{FF2B5EF4-FFF2-40B4-BE49-F238E27FC236}">
                  <a16:creationId xmlns:a16="http://schemas.microsoft.com/office/drawing/2014/main" id="{7EBEEDBD-91AB-4AFF-B131-30C448BA1E4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450;p62">
              <a:extLst>
                <a:ext uri="{FF2B5EF4-FFF2-40B4-BE49-F238E27FC236}">
                  <a16:creationId xmlns:a16="http://schemas.microsoft.com/office/drawing/2014/main" id="{CC4E2943-2055-4A47-BF77-C717A49F5675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451;p62">
              <a:extLst>
                <a:ext uri="{FF2B5EF4-FFF2-40B4-BE49-F238E27FC236}">
                  <a16:creationId xmlns:a16="http://schemas.microsoft.com/office/drawing/2014/main" id="{29EE30CF-B62B-4FB7-9850-E93494D55E2B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452;p62">
              <a:extLst>
                <a:ext uri="{FF2B5EF4-FFF2-40B4-BE49-F238E27FC236}">
                  <a16:creationId xmlns:a16="http://schemas.microsoft.com/office/drawing/2014/main" id="{3B9E0E75-1479-4261-AA3C-A7273FB35D92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453;p62">
              <a:extLst>
                <a:ext uri="{FF2B5EF4-FFF2-40B4-BE49-F238E27FC236}">
                  <a16:creationId xmlns:a16="http://schemas.microsoft.com/office/drawing/2014/main" id="{6CA599DB-17AE-4A2D-B3F0-392844985DA7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454;p62">
              <a:extLst>
                <a:ext uri="{FF2B5EF4-FFF2-40B4-BE49-F238E27FC236}">
                  <a16:creationId xmlns:a16="http://schemas.microsoft.com/office/drawing/2014/main" id="{8870DD17-C1AC-46B9-9AB0-1FFBC842391D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455;p62">
              <a:extLst>
                <a:ext uri="{FF2B5EF4-FFF2-40B4-BE49-F238E27FC236}">
                  <a16:creationId xmlns:a16="http://schemas.microsoft.com/office/drawing/2014/main" id="{3A5D69CD-6A88-411D-B8B7-7081863E3468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456;p62">
              <a:extLst>
                <a:ext uri="{FF2B5EF4-FFF2-40B4-BE49-F238E27FC236}">
                  <a16:creationId xmlns:a16="http://schemas.microsoft.com/office/drawing/2014/main" id="{6627BE6D-FC6B-4EC8-ACC8-860ABC5A04AB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457;p62">
              <a:extLst>
                <a:ext uri="{FF2B5EF4-FFF2-40B4-BE49-F238E27FC236}">
                  <a16:creationId xmlns:a16="http://schemas.microsoft.com/office/drawing/2014/main" id="{C0963924-B793-47E5-BA21-36841B94EC23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458;p62">
              <a:extLst>
                <a:ext uri="{FF2B5EF4-FFF2-40B4-BE49-F238E27FC236}">
                  <a16:creationId xmlns:a16="http://schemas.microsoft.com/office/drawing/2014/main" id="{195CC7B6-31F0-4CCB-BEEC-02E7BB64D4A1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459;p62">
              <a:extLst>
                <a:ext uri="{FF2B5EF4-FFF2-40B4-BE49-F238E27FC236}">
                  <a16:creationId xmlns:a16="http://schemas.microsoft.com/office/drawing/2014/main" id="{708E96EC-1A26-41BB-8A4B-AA9109759BF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460;p62">
              <a:extLst>
                <a:ext uri="{FF2B5EF4-FFF2-40B4-BE49-F238E27FC236}">
                  <a16:creationId xmlns:a16="http://schemas.microsoft.com/office/drawing/2014/main" id="{91BBFCEA-629F-4DDF-BE56-2D0C0059F6F2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461;p62">
              <a:extLst>
                <a:ext uri="{FF2B5EF4-FFF2-40B4-BE49-F238E27FC236}">
                  <a16:creationId xmlns:a16="http://schemas.microsoft.com/office/drawing/2014/main" id="{ADC37112-A4B8-481F-BC92-1313BEA3CF2D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462;p62">
              <a:extLst>
                <a:ext uri="{FF2B5EF4-FFF2-40B4-BE49-F238E27FC236}">
                  <a16:creationId xmlns:a16="http://schemas.microsoft.com/office/drawing/2014/main" id="{46AB06AE-0D8B-4DF9-B7A7-1D952F8F31C2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463;p62">
              <a:extLst>
                <a:ext uri="{FF2B5EF4-FFF2-40B4-BE49-F238E27FC236}">
                  <a16:creationId xmlns:a16="http://schemas.microsoft.com/office/drawing/2014/main" id="{9C24DAEE-3B4D-43DE-A476-BF2E4702C868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464;p62">
              <a:extLst>
                <a:ext uri="{FF2B5EF4-FFF2-40B4-BE49-F238E27FC236}">
                  <a16:creationId xmlns:a16="http://schemas.microsoft.com/office/drawing/2014/main" id="{2502E8B7-DACC-40E8-BA1B-2ADD5C4FD93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465;p62">
              <a:extLst>
                <a:ext uri="{FF2B5EF4-FFF2-40B4-BE49-F238E27FC236}">
                  <a16:creationId xmlns:a16="http://schemas.microsoft.com/office/drawing/2014/main" id="{322114AC-6630-4A9C-920F-A47BA6EA866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466;p62">
              <a:extLst>
                <a:ext uri="{FF2B5EF4-FFF2-40B4-BE49-F238E27FC236}">
                  <a16:creationId xmlns:a16="http://schemas.microsoft.com/office/drawing/2014/main" id="{6FC64CF0-5F34-449F-9CA2-99B0A77756A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467;p62">
              <a:extLst>
                <a:ext uri="{FF2B5EF4-FFF2-40B4-BE49-F238E27FC236}">
                  <a16:creationId xmlns:a16="http://schemas.microsoft.com/office/drawing/2014/main" id="{787F3674-06A1-45A7-A03C-FA8B7633934D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468;p62">
              <a:extLst>
                <a:ext uri="{FF2B5EF4-FFF2-40B4-BE49-F238E27FC236}">
                  <a16:creationId xmlns:a16="http://schemas.microsoft.com/office/drawing/2014/main" id="{75D0128C-87B6-407A-BA38-0185BF47D1C1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469;p62">
              <a:extLst>
                <a:ext uri="{FF2B5EF4-FFF2-40B4-BE49-F238E27FC236}">
                  <a16:creationId xmlns:a16="http://schemas.microsoft.com/office/drawing/2014/main" id="{319E0441-C896-4597-A038-57C60CB774EF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470;p62">
              <a:extLst>
                <a:ext uri="{FF2B5EF4-FFF2-40B4-BE49-F238E27FC236}">
                  <a16:creationId xmlns:a16="http://schemas.microsoft.com/office/drawing/2014/main" id="{083C82D9-939C-4962-A9AC-089B75254D8B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471;p62">
              <a:extLst>
                <a:ext uri="{FF2B5EF4-FFF2-40B4-BE49-F238E27FC236}">
                  <a16:creationId xmlns:a16="http://schemas.microsoft.com/office/drawing/2014/main" id="{80A93C0F-3A77-4446-A95E-C413E4418B82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472;p62">
              <a:extLst>
                <a:ext uri="{FF2B5EF4-FFF2-40B4-BE49-F238E27FC236}">
                  <a16:creationId xmlns:a16="http://schemas.microsoft.com/office/drawing/2014/main" id="{6AE88325-3E44-45A2-9CE8-9E337A775C61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473;p62">
              <a:extLst>
                <a:ext uri="{FF2B5EF4-FFF2-40B4-BE49-F238E27FC236}">
                  <a16:creationId xmlns:a16="http://schemas.microsoft.com/office/drawing/2014/main" id="{D8B819CC-B243-44D6-BD7E-81D7B916C910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474;p62">
              <a:extLst>
                <a:ext uri="{FF2B5EF4-FFF2-40B4-BE49-F238E27FC236}">
                  <a16:creationId xmlns:a16="http://schemas.microsoft.com/office/drawing/2014/main" id="{B0505B49-029B-4E22-906A-527366DCF22F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475;p62">
              <a:extLst>
                <a:ext uri="{FF2B5EF4-FFF2-40B4-BE49-F238E27FC236}">
                  <a16:creationId xmlns:a16="http://schemas.microsoft.com/office/drawing/2014/main" id="{AA17B423-6C80-4E52-B9B9-F3B4ABE386FD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476;p62">
              <a:extLst>
                <a:ext uri="{FF2B5EF4-FFF2-40B4-BE49-F238E27FC236}">
                  <a16:creationId xmlns:a16="http://schemas.microsoft.com/office/drawing/2014/main" id="{90D555A5-3B00-40B5-8A13-AD238A45B492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477;p62">
              <a:extLst>
                <a:ext uri="{FF2B5EF4-FFF2-40B4-BE49-F238E27FC236}">
                  <a16:creationId xmlns:a16="http://schemas.microsoft.com/office/drawing/2014/main" id="{9BD23B47-4183-44DD-BE14-9A935E8BF018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478;p62">
              <a:extLst>
                <a:ext uri="{FF2B5EF4-FFF2-40B4-BE49-F238E27FC236}">
                  <a16:creationId xmlns:a16="http://schemas.microsoft.com/office/drawing/2014/main" id="{B6A0CE34-8C87-4DE0-9F89-8E7C361EF671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479;p62">
              <a:extLst>
                <a:ext uri="{FF2B5EF4-FFF2-40B4-BE49-F238E27FC236}">
                  <a16:creationId xmlns:a16="http://schemas.microsoft.com/office/drawing/2014/main" id="{8DBF526E-4877-4E05-9051-979E1919D965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480;p62">
              <a:extLst>
                <a:ext uri="{FF2B5EF4-FFF2-40B4-BE49-F238E27FC236}">
                  <a16:creationId xmlns:a16="http://schemas.microsoft.com/office/drawing/2014/main" id="{A6427BB0-0ED6-4789-A5AF-3E5588BBC90B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481;p62">
              <a:extLst>
                <a:ext uri="{FF2B5EF4-FFF2-40B4-BE49-F238E27FC236}">
                  <a16:creationId xmlns:a16="http://schemas.microsoft.com/office/drawing/2014/main" id="{F143E2AF-2054-4650-98D8-9ADCFA5A9749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482;p62">
              <a:extLst>
                <a:ext uri="{FF2B5EF4-FFF2-40B4-BE49-F238E27FC236}">
                  <a16:creationId xmlns:a16="http://schemas.microsoft.com/office/drawing/2014/main" id="{286723BA-A658-4CB9-BC6D-62B43350F579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483;p62">
              <a:extLst>
                <a:ext uri="{FF2B5EF4-FFF2-40B4-BE49-F238E27FC236}">
                  <a16:creationId xmlns:a16="http://schemas.microsoft.com/office/drawing/2014/main" id="{210DA695-84CE-4452-B3DC-EC454617D660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484;p62">
              <a:extLst>
                <a:ext uri="{FF2B5EF4-FFF2-40B4-BE49-F238E27FC236}">
                  <a16:creationId xmlns:a16="http://schemas.microsoft.com/office/drawing/2014/main" id="{55C79707-82CC-412A-A6B8-D98123E228A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485;p62">
              <a:extLst>
                <a:ext uri="{FF2B5EF4-FFF2-40B4-BE49-F238E27FC236}">
                  <a16:creationId xmlns:a16="http://schemas.microsoft.com/office/drawing/2014/main" id="{469CB12C-CC3D-4FEB-A5F4-C913B8874325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486;p62">
              <a:extLst>
                <a:ext uri="{FF2B5EF4-FFF2-40B4-BE49-F238E27FC236}">
                  <a16:creationId xmlns:a16="http://schemas.microsoft.com/office/drawing/2014/main" id="{CD4D6BFF-EC07-4710-9ED4-511A84798CA7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487;p62">
              <a:extLst>
                <a:ext uri="{FF2B5EF4-FFF2-40B4-BE49-F238E27FC236}">
                  <a16:creationId xmlns:a16="http://schemas.microsoft.com/office/drawing/2014/main" id="{81AE1664-1D32-4DCB-BABF-9F1877BA34FA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488;p62">
              <a:extLst>
                <a:ext uri="{FF2B5EF4-FFF2-40B4-BE49-F238E27FC236}">
                  <a16:creationId xmlns:a16="http://schemas.microsoft.com/office/drawing/2014/main" id="{F429DE5F-F820-4674-A460-B6509227644F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489;p62">
              <a:extLst>
                <a:ext uri="{FF2B5EF4-FFF2-40B4-BE49-F238E27FC236}">
                  <a16:creationId xmlns:a16="http://schemas.microsoft.com/office/drawing/2014/main" id="{C930A4DE-8675-465D-B21C-47142CBDCDA0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490;p62">
              <a:extLst>
                <a:ext uri="{FF2B5EF4-FFF2-40B4-BE49-F238E27FC236}">
                  <a16:creationId xmlns:a16="http://schemas.microsoft.com/office/drawing/2014/main" id="{2134DA04-7CE2-4062-A6E7-AC9E16F53E66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91;p62">
              <a:extLst>
                <a:ext uri="{FF2B5EF4-FFF2-40B4-BE49-F238E27FC236}">
                  <a16:creationId xmlns:a16="http://schemas.microsoft.com/office/drawing/2014/main" id="{A9187630-863B-4A18-8361-82D1D51FF84A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92;p62">
              <a:extLst>
                <a:ext uri="{FF2B5EF4-FFF2-40B4-BE49-F238E27FC236}">
                  <a16:creationId xmlns:a16="http://schemas.microsoft.com/office/drawing/2014/main" id="{63E91F6E-E661-46DF-947E-97B45124754E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3;p62">
              <a:extLst>
                <a:ext uri="{FF2B5EF4-FFF2-40B4-BE49-F238E27FC236}">
                  <a16:creationId xmlns:a16="http://schemas.microsoft.com/office/drawing/2014/main" id="{0EC84A71-B612-47CB-BC57-692627E5F19D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494;p62">
              <a:extLst>
                <a:ext uri="{FF2B5EF4-FFF2-40B4-BE49-F238E27FC236}">
                  <a16:creationId xmlns:a16="http://schemas.microsoft.com/office/drawing/2014/main" id="{FD188965-8660-44DA-A4B4-DD0B0E414341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495;p62">
              <a:extLst>
                <a:ext uri="{FF2B5EF4-FFF2-40B4-BE49-F238E27FC236}">
                  <a16:creationId xmlns:a16="http://schemas.microsoft.com/office/drawing/2014/main" id="{AAB5A713-6E4E-4FDF-B1DB-900DDC83734D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496;p62">
              <a:extLst>
                <a:ext uri="{FF2B5EF4-FFF2-40B4-BE49-F238E27FC236}">
                  <a16:creationId xmlns:a16="http://schemas.microsoft.com/office/drawing/2014/main" id="{D17C0EF4-A307-417B-B8B3-C378C809DB0B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497;p62">
              <a:extLst>
                <a:ext uri="{FF2B5EF4-FFF2-40B4-BE49-F238E27FC236}">
                  <a16:creationId xmlns:a16="http://schemas.microsoft.com/office/drawing/2014/main" id="{727F0D78-91BE-4749-B46B-BEC3C58F9C45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498;p62">
              <a:extLst>
                <a:ext uri="{FF2B5EF4-FFF2-40B4-BE49-F238E27FC236}">
                  <a16:creationId xmlns:a16="http://schemas.microsoft.com/office/drawing/2014/main" id="{DD906F76-F577-4180-90EA-9843422DE0FB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499;p62">
              <a:extLst>
                <a:ext uri="{FF2B5EF4-FFF2-40B4-BE49-F238E27FC236}">
                  <a16:creationId xmlns:a16="http://schemas.microsoft.com/office/drawing/2014/main" id="{944FB183-8CA9-4FB2-BA09-3E23FBA7E7F9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00;p62">
              <a:extLst>
                <a:ext uri="{FF2B5EF4-FFF2-40B4-BE49-F238E27FC236}">
                  <a16:creationId xmlns:a16="http://schemas.microsoft.com/office/drawing/2014/main" id="{97C2653C-8EBD-48DB-A05B-876562B8BF25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01;p62">
              <a:extLst>
                <a:ext uri="{FF2B5EF4-FFF2-40B4-BE49-F238E27FC236}">
                  <a16:creationId xmlns:a16="http://schemas.microsoft.com/office/drawing/2014/main" id="{2921B086-333C-440A-A063-7585C5978F3C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02;p62">
              <a:extLst>
                <a:ext uri="{FF2B5EF4-FFF2-40B4-BE49-F238E27FC236}">
                  <a16:creationId xmlns:a16="http://schemas.microsoft.com/office/drawing/2014/main" id="{0768723E-A4C6-4125-B46C-21286C74CD01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03;p62">
              <a:extLst>
                <a:ext uri="{FF2B5EF4-FFF2-40B4-BE49-F238E27FC236}">
                  <a16:creationId xmlns:a16="http://schemas.microsoft.com/office/drawing/2014/main" id="{07A61125-C818-4AAF-AA9D-6C6EFDD19B3B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504;p62">
              <a:extLst>
                <a:ext uri="{FF2B5EF4-FFF2-40B4-BE49-F238E27FC236}">
                  <a16:creationId xmlns:a16="http://schemas.microsoft.com/office/drawing/2014/main" id="{4DD28239-4653-4EC6-B63B-882FD0602E99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505;p62">
              <a:extLst>
                <a:ext uri="{FF2B5EF4-FFF2-40B4-BE49-F238E27FC236}">
                  <a16:creationId xmlns:a16="http://schemas.microsoft.com/office/drawing/2014/main" id="{4F9B477E-8214-4198-81F4-2C220FD09298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506;p62">
              <a:extLst>
                <a:ext uri="{FF2B5EF4-FFF2-40B4-BE49-F238E27FC236}">
                  <a16:creationId xmlns:a16="http://schemas.microsoft.com/office/drawing/2014/main" id="{FF3B3F25-5D08-4B2A-A760-C3C33C685C47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507;p62">
              <a:extLst>
                <a:ext uri="{FF2B5EF4-FFF2-40B4-BE49-F238E27FC236}">
                  <a16:creationId xmlns:a16="http://schemas.microsoft.com/office/drawing/2014/main" id="{B350AADC-54FC-4C21-A95E-2C3DEC2020B0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508;p62">
              <a:extLst>
                <a:ext uri="{FF2B5EF4-FFF2-40B4-BE49-F238E27FC236}">
                  <a16:creationId xmlns:a16="http://schemas.microsoft.com/office/drawing/2014/main" id="{165324E8-C34E-4EFD-81EA-90B338E0B941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509;p62">
              <a:extLst>
                <a:ext uri="{FF2B5EF4-FFF2-40B4-BE49-F238E27FC236}">
                  <a16:creationId xmlns:a16="http://schemas.microsoft.com/office/drawing/2014/main" id="{B7800D40-D3C4-4867-AE9F-4A2DDBDED275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510;p62">
              <a:extLst>
                <a:ext uri="{FF2B5EF4-FFF2-40B4-BE49-F238E27FC236}">
                  <a16:creationId xmlns:a16="http://schemas.microsoft.com/office/drawing/2014/main" id="{28D9A649-496E-4B5F-AA4B-0A532406396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511;p62">
              <a:extLst>
                <a:ext uri="{FF2B5EF4-FFF2-40B4-BE49-F238E27FC236}">
                  <a16:creationId xmlns:a16="http://schemas.microsoft.com/office/drawing/2014/main" id="{56FC79B0-2A0A-4FB8-8B53-BF53EE88F95F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512;p62">
              <a:extLst>
                <a:ext uri="{FF2B5EF4-FFF2-40B4-BE49-F238E27FC236}">
                  <a16:creationId xmlns:a16="http://schemas.microsoft.com/office/drawing/2014/main" id="{7E6299F9-5D96-42B3-902F-484484E11B5A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513;p62">
              <a:extLst>
                <a:ext uri="{FF2B5EF4-FFF2-40B4-BE49-F238E27FC236}">
                  <a16:creationId xmlns:a16="http://schemas.microsoft.com/office/drawing/2014/main" id="{6FCD0D64-B07B-4B40-B581-BB28D7823BA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514;p62">
              <a:extLst>
                <a:ext uri="{FF2B5EF4-FFF2-40B4-BE49-F238E27FC236}">
                  <a16:creationId xmlns:a16="http://schemas.microsoft.com/office/drawing/2014/main" id="{97FD6FF3-87E2-4F2F-AF4E-11E199ECBA96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515;p62">
              <a:extLst>
                <a:ext uri="{FF2B5EF4-FFF2-40B4-BE49-F238E27FC236}">
                  <a16:creationId xmlns:a16="http://schemas.microsoft.com/office/drawing/2014/main" id="{C3B61AF1-6BBF-4234-83FB-CF53FCAD63BC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516;p62">
              <a:extLst>
                <a:ext uri="{FF2B5EF4-FFF2-40B4-BE49-F238E27FC236}">
                  <a16:creationId xmlns:a16="http://schemas.microsoft.com/office/drawing/2014/main" id="{65B93A86-43DB-488D-8102-6D2D9ED6197B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517;p62">
              <a:extLst>
                <a:ext uri="{FF2B5EF4-FFF2-40B4-BE49-F238E27FC236}">
                  <a16:creationId xmlns:a16="http://schemas.microsoft.com/office/drawing/2014/main" id="{15B3D25A-24C7-4035-96E8-6BEA407450BA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518;p62">
              <a:extLst>
                <a:ext uri="{FF2B5EF4-FFF2-40B4-BE49-F238E27FC236}">
                  <a16:creationId xmlns:a16="http://schemas.microsoft.com/office/drawing/2014/main" id="{E0775639-53F8-45A5-805B-C80F97902D42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519;p62">
              <a:extLst>
                <a:ext uri="{FF2B5EF4-FFF2-40B4-BE49-F238E27FC236}">
                  <a16:creationId xmlns:a16="http://schemas.microsoft.com/office/drawing/2014/main" id="{DB6D803A-5843-4D15-9EE1-8A6DFAAD51F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520;p62">
              <a:extLst>
                <a:ext uri="{FF2B5EF4-FFF2-40B4-BE49-F238E27FC236}">
                  <a16:creationId xmlns:a16="http://schemas.microsoft.com/office/drawing/2014/main" id="{A8E0F699-A8E8-4285-83D9-564B064EC259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521;p62">
              <a:extLst>
                <a:ext uri="{FF2B5EF4-FFF2-40B4-BE49-F238E27FC236}">
                  <a16:creationId xmlns:a16="http://schemas.microsoft.com/office/drawing/2014/main" id="{747EAED0-BE9E-486F-932A-4102EB2FD101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522;p62">
              <a:extLst>
                <a:ext uri="{FF2B5EF4-FFF2-40B4-BE49-F238E27FC236}">
                  <a16:creationId xmlns:a16="http://schemas.microsoft.com/office/drawing/2014/main" id="{B47429D1-8007-429D-A63B-013860EF2B40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523;p62">
              <a:extLst>
                <a:ext uri="{FF2B5EF4-FFF2-40B4-BE49-F238E27FC236}">
                  <a16:creationId xmlns:a16="http://schemas.microsoft.com/office/drawing/2014/main" id="{434F961F-7B99-4466-92A4-8B01B1EE1C4F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524;p62">
              <a:extLst>
                <a:ext uri="{FF2B5EF4-FFF2-40B4-BE49-F238E27FC236}">
                  <a16:creationId xmlns:a16="http://schemas.microsoft.com/office/drawing/2014/main" id="{EADA7F0B-71EB-4FF7-964E-551EE9FDD739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525;p62">
              <a:extLst>
                <a:ext uri="{FF2B5EF4-FFF2-40B4-BE49-F238E27FC236}">
                  <a16:creationId xmlns:a16="http://schemas.microsoft.com/office/drawing/2014/main" id="{2F70F115-67B3-43E3-B7E8-06D71E5F2E9A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526;p62">
              <a:extLst>
                <a:ext uri="{FF2B5EF4-FFF2-40B4-BE49-F238E27FC236}">
                  <a16:creationId xmlns:a16="http://schemas.microsoft.com/office/drawing/2014/main" id="{69A00F17-FC49-4051-911F-043152EC32E7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10527;p62">
            <a:extLst>
              <a:ext uri="{FF2B5EF4-FFF2-40B4-BE49-F238E27FC236}">
                <a16:creationId xmlns:a16="http://schemas.microsoft.com/office/drawing/2014/main" id="{A3862557-C970-45EC-9824-1ACE0202E9FD}"/>
              </a:ext>
            </a:extLst>
          </p:cNvPr>
          <p:cNvGrpSpPr/>
          <p:nvPr/>
        </p:nvGrpSpPr>
        <p:grpSpPr>
          <a:xfrm>
            <a:off x="3619811" y="3598391"/>
            <a:ext cx="653150" cy="989726"/>
            <a:chOff x="2237705" y="3308886"/>
            <a:chExt cx="653150" cy="989726"/>
          </a:xfrm>
        </p:grpSpPr>
        <p:sp>
          <p:nvSpPr>
            <p:cNvPr id="625" name="Google Shape;10528;p62">
              <a:extLst>
                <a:ext uri="{FF2B5EF4-FFF2-40B4-BE49-F238E27FC236}">
                  <a16:creationId xmlns:a16="http://schemas.microsoft.com/office/drawing/2014/main" id="{10186572-D4B0-4C78-B32A-1003FA8D687F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29;p62">
              <a:extLst>
                <a:ext uri="{FF2B5EF4-FFF2-40B4-BE49-F238E27FC236}">
                  <a16:creationId xmlns:a16="http://schemas.microsoft.com/office/drawing/2014/main" id="{C589C99D-BCD0-4DC5-A902-8AC17CCCC1FC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30;p62">
              <a:extLst>
                <a:ext uri="{FF2B5EF4-FFF2-40B4-BE49-F238E27FC236}">
                  <a16:creationId xmlns:a16="http://schemas.microsoft.com/office/drawing/2014/main" id="{C3A8E6BC-A468-4FD1-8A2A-6DB0E1F2EA6B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1;p62">
              <a:extLst>
                <a:ext uri="{FF2B5EF4-FFF2-40B4-BE49-F238E27FC236}">
                  <a16:creationId xmlns:a16="http://schemas.microsoft.com/office/drawing/2014/main" id="{11113125-0325-4799-922C-39AF855EEE85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32;p62">
              <a:extLst>
                <a:ext uri="{FF2B5EF4-FFF2-40B4-BE49-F238E27FC236}">
                  <a16:creationId xmlns:a16="http://schemas.microsoft.com/office/drawing/2014/main" id="{86E631E8-1B54-416A-8DCF-BD38F8240294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33;p62">
              <a:extLst>
                <a:ext uri="{FF2B5EF4-FFF2-40B4-BE49-F238E27FC236}">
                  <a16:creationId xmlns:a16="http://schemas.microsoft.com/office/drawing/2014/main" id="{9FBE657B-59D3-4891-A3ED-8D0E7A332C22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34;p62">
              <a:extLst>
                <a:ext uri="{FF2B5EF4-FFF2-40B4-BE49-F238E27FC236}">
                  <a16:creationId xmlns:a16="http://schemas.microsoft.com/office/drawing/2014/main" id="{2AD27EF2-2B4A-4F4B-B01E-494E3147C4D8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35;p62">
              <a:extLst>
                <a:ext uri="{FF2B5EF4-FFF2-40B4-BE49-F238E27FC236}">
                  <a16:creationId xmlns:a16="http://schemas.microsoft.com/office/drawing/2014/main" id="{EC51BE25-30EE-4EB5-9703-C97006E5407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36;p62">
              <a:extLst>
                <a:ext uri="{FF2B5EF4-FFF2-40B4-BE49-F238E27FC236}">
                  <a16:creationId xmlns:a16="http://schemas.microsoft.com/office/drawing/2014/main" id="{78CFAC3E-FA9C-4028-BC90-743C8378608D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37;p62">
              <a:extLst>
                <a:ext uri="{FF2B5EF4-FFF2-40B4-BE49-F238E27FC236}">
                  <a16:creationId xmlns:a16="http://schemas.microsoft.com/office/drawing/2014/main" id="{1C019D19-FD2D-4769-B132-55961791BBC3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538;p62">
              <a:extLst>
                <a:ext uri="{FF2B5EF4-FFF2-40B4-BE49-F238E27FC236}">
                  <a16:creationId xmlns:a16="http://schemas.microsoft.com/office/drawing/2014/main" id="{A788D38E-11EE-435F-8EE2-17C28D6EC5E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539;p62">
              <a:extLst>
                <a:ext uri="{FF2B5EF4-FFF2-40B4-BE49-F238E27FC236}">
                  <a16:creationId xmlns:a16="http://schemas.microsoft.com/office/drawing/2014/main" id="{0F4024DE-967A-49DE-9247-0908CE556DEC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540;p62">
              <a:extLst>
                <a:ext uri="{FF2B5EF4-FFF2-40B4-BE49-F238E27FC236}">
                  <a16:creationId xmlns:a16="http://schemas.microsoft.com/office/drawing/2014/main" id="{2B62F7F8-0A56-431B-BEAF-86B439C022E3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541;p62">
              <a:extLst>
                <a:ext uri="{FF2B5EF4-FFF2-40B4-BE49-F238E27FC236}">
                  <a16:creationId xmlns:a16="http://schemas.microsoft.com/office/drawing/2014/main" id="{46C6F816-151A-4DBD-9D3B-DB171C90B737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542;p62">
              <a:extLst>
                <a:ext uri="{FF2B5EF4-FFF2-40B4-BE49-F238E27FC236}">
                  <a16:creationId xmlns:a16="http://schemas.microsoft.com/office/drawing/2014/main" id="{71CF5C7D-DD19-4D8F-A17F-8A9B64AC098E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543;p62">
              <a:extLst>
                <a:ext uri="{FF2B5EF4-FFF2-40B4-BE49-F238E27FC236}">
                  <a16:creationId xmlns:a16="http://schemas.microsoft.com/office/drawing/2014/main" id="{6872F693-AB2C-470D-ACC4-A13061627937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544;p62">
              <a:extLst>
                <a:ext uri="{FF2B5EF4-FFF2-40B4-BE49-F238E27FC236}">
                  <a16:creationId xmlns:a16="http://schemas.microsoft.com/office/drawing/2014/main" id="{0D007BFF-C719-4134-9A4C-0DCAB3167F83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545;p62">
              <a:extLst>
                <a:ext uri="{FF2B5EF4-FFF2-40B4-BE49-F238E27FC236}">
                  <a16:creationId xmlns:a16="http://schemas.microsoft.com/office/drawing/2014/main" id="{57EB468F-E0A9-4A15-85D7-BF29EE5AFC96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546;p62">
              <a:extLst>
                <a:ext uri="{FF2B5EF4-FFF2-40B4-BE49-F238E27FC236}">
                  <a16:creationId xmlns:a16="http://schemas.microsoft.com/office/drawing/2014/main" id="{1B7591B0-85B1-4516-BB76-FF4401EF982B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547;p62">
              <a:extLst>
                <a:ext uri="{FF2B5EF4-FFF2-40B4-BE49-F238E27FC236}">
                  <a16:creationId xmlns:a16="http://schemas.microsoft.com/office/drawing/2014/main" id="{464CE92D-2857-46F2-AD19-FCAAC635311B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548;p62">
              <a:extLst>
                <a:ext uri="{FF2B5EF4-FFF2-40B4-BE49-F238E27FC236}">
                  <a16:creationId xmlns:a16="http://schemas.microsoft.com/office/drawing/2014/main" id="{EE832203-B3AF-4BEF-8854-4B37644E4B41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549;p62">
              <a:extLst>
                <a:ext uri="{FF2B5EF4-FFF2-40B4-BE49-F238E27FC236}">
                  <a16:creationId xmlns:a16="http://schemas.microsoft.com/office/drawing/2014/main" id="{F2FF8A40-108F-4CBC-8808-D15790174ADE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550;p62">
              <a:extLst>
                <a:ext uri="{FF2B5EF4-FFF2-40B4-BE49-F238E27FC236}">
                  <a16:creationId xmlns:a16="http://schemas.microsoft.com/office/drawing/2014/main" id="{B332E142-E814-4CF5-9D61-509F40FB78B8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551;p62">
              <a:extLst>
                <a:ext uri="{FF2B5EF4-FFF2-40B4-BE49-F238E27FC236}">
                  <a16:creationId xmlns:a16="http://schemas.microsoft.com/office/drawing/2014/main" id="{E4058403-AD9C-4C9A-B65E-F0B6EB11EC2E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552;p62">
              <a:extLst>
                <a:ext uri="{FF2B5EF4-FFF2-40B4-BE49-F238E27FC236}">
                  <a16:creationId xmlns:a16="http://schemas.microsoft.com/office/drawing/2014/main" id="{DE4FAE4A-7776-47A9-8628-269F53AD1B36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553;p62">
              <a:extLst>
                <a:ext uri="{FF2B5EF4-FFF2-40B4-BE49-F238E27FC236}">
                  <a16:creationId xmlns:a16="http://schemas.microsoft.com/office/drawing/2014/main" id="{97DF0C58-4E2E-4F22-B53E-E6984341B700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554;p62">
              <a:extLst>
                <a:ext uri="{FF2B5EF4-FFF2-40B4-BE49-F238E27FC236}">
                  <a16:creationId xmlns:a16="http://schemas.microsoft.com/office/drawing/2014/main" id="{09EFEEB3-D988-4699-AE36-E61FD3357DB1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555;p62">
              <a:extLst>
                <a:ext uri="{FF2B5EF4-FFF2-40B4-BE49-F238E27FC236}">
                  <a16:creationId xmlns:a16="http://schemas.microsoft.com/office/drawing/2014/main" id="{65765A62-ED84-4122-A364-0C254468BCE6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556;p62">
              <a:extLst>
                <a:ext uri="{FF2B5EF4-FFF2-40B4-BE49-F238E27FC236}">
                  <a16:creationId xmlns:a16="http://schemas.microsoft.com/office/drawing/2014/main" id="{DADF7738-A103-4157-9B67-8E5C194E4EAC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557;p62">
              <a:extLst>
                <a:ext uri="{FF2B5EF4-FFF2-40B4-BE49-F238E27FC236}">
                  <a16:creationId xmlns:a16="http://schemas.microsoft.com/office/drawing/2014/main" id="{D69415D8-F014-4A19-B492-88D5DC61B516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558;p62">
              <a:extLst>
                <a:ext uri="{FF2B5EF4-FFF2-40B4-BE49-F238E27FC236}">
                  <a16:creationId xmlns:a16="http://schemas.microsoft.com/office/drawing/2014/main" id="{C64FE963-81DC-4CDE-81F2-79830F8F8C91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559;p62">
              <a:extLst>
                <a:ext uri="{FF2B5EF4-FFF2-40B4-BE49-F238E27FC236}">
                  <a16:creationId xmlns:a16="http://schemas.microsoft.com/office/drawing/2014/main" id="{400D8BA9-688C-45F4-BF78-7317A68A648B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560;p62">
              <a:extLst>
                <a:ext uri="{FF2B5EF4-FFF2-40B4-BE49-F238E27FC236}">
                  <a16:creationId xmlns:a16="http://schemas.microsoft.com/office/drawing/2014/main" id="{DB374FF7-BF7E-4A87-ADD2-B98D8F78A86E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561;p62">
              <a:extLst>
                <a:ext uri="{FF2B5EF4-FFF2-40B4-BE49-F238E27FC236}">
                  <a16:creationId xmlns:a16="http://schemas.microsoft.com/office/drawing/2014/main" id="{8EA3F17D-D06E-4EFD-A2CD-DB1A1F93FC9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562;p62">
              <a:extLst>
                <a:ext uri="{FF2B5EF4-FFF2-40B4-BE49-F238E27FC236}">
                  <a16:creationId xmlns:a16="http://schemas.microsoft.com/office/drawing/2014/main" id="{351A16B1-A507-455A-8EA6-68B3833126FE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563;p62">
              <a:extLst>
                <a:ext uri="{FF2B5EF4-FFF2-40B4-BE49-F238E27FC236}">
                  <a16:creationId xmlns:a16="http://schemas.microsoft.com/office/drawing/2014/main" id="{CB54378F-B16F-4371-97CB-1AA81A491483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564;p62">
              <a:extLst>
                <a:ext uri="{FF2B5EF4-FFF2-40B4-BE49-F238E27FC236}">
                  <a16:creationId xmlns:a16="http://schemas.microsoft.com/office/drawing/2014/main" id="{B1B7AADE-590D-4D37-8325-082E5C05C985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565;p62">
              <a:extLst>
                <a:ext uri="{FF2B5EF4-FFF2-40B4-BE49-F238E27FC236}">
                  <a16:creationId xmlns:a16="http://schemas.microsoft.com/office/drawing/2014/main" id="{0E36F1A0-9195-436F-9043-29C5D78D86C8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566;p62">
              <a:extLst>
                <a:ext uri="{FF2B5EF4-FFF2-40B4-BE49-F238E27FC236}">
                  <a16:creationId xmlns:a16="http://schemas.microsoft.com/office/drawing/2014/main" id="{0440AAAA-84C3-40AA-9065-9F5E826A8204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567;p62">
              <a:extLst>
                <a:ext uri="{FF2B5EF4-FFF2-40B4-BE49-F238E27FC236}">
                  <a16:creationId xmlns:a16="http://schemas.microsoft.com/office/drawing/2014/main" id="{01C54E4F-84D7-4AEA-8B48-86A0E871200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568;p62">
              <a:extLst>
                <a:ext uri="{FF2B5EF4-FFF2-40B4-BE49-F238E27FC236}">
                  <a16:creationId xmlns:a16="http://schemas.microsoft.com/office/drawing/2014/main" id="{C5D353EE-9B0F-46CC-8E31-EFC737A9C527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569;p62">
              <a:extLst>
                <a:ext uri="{FF2B5EF4-FFF2-40B4-BE49-F238E27FC236}">
                  <a16:creationId xmlns:a16="http://schemas.microsoft.com/office/drawing/2014/main" id="{5C4E8B9C-2267-4EEE-9C5C-B2D44105516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570;p62">
              <a:extLst>
                <a:ext uri="{FF2B5EF4-FFF2-40B4-BE49-F238E27FC236}">
                  <a16:creationId xmlns:a16="http://schemas.microsoft.com/office/drawing/2014/main" id="{D7E927FD-C75B-495F-B7C0-7F843C3A1DCD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571;p62">
              <a:extLst>
                <a:ext uri="{FF2B5EF4-FFF2-40B4-BE49-F238E27FC236}">
                  <a16:creationId xmlns:a16="http://schemas.microsoft.com/office/drawing/2014/main" id="{2E2C2F44-616E-4675-93BA-3F9A51E29697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572;p62">
              <a:extLst>
                <a:ext uri="{FF2B5EF4-FFF2-40B4-BE49-F238E27FC236}">
                  <a16:creationId xmlns:a16="http://schemas.microsoft.com/office/drawing/2014/main" id="{65CCA0FC-97C4-41B4-9BBD-24634F2E89A5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573;p62">
              <a:extLst>
                <a:ext uri="{FF2B5EF4-FFF2-40B4-BE49-F238E27FC236}">
                  <a16:creationId xmlns:a16="http://schemas.microsoft.com/office/drawing/2014/main" id="{40C4B9D4-5354-4888-BDB8-791DEBBDC572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574;p62">
              <a:extLst>
                <a:ext uri="{FF2B5EF4-FFF2-40B4-BE49-F238E27FC236}">
                  <a16:creationId xmlns:a16="http://schemas.microsoft.com/office/drawing/2014/main" id="{F4A948BF-57A0-4920-8FE1-CAF493B5D3AE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575;p62">
              <a:extLst>
                <a:ext uri="{FF2B5EF4-FFF2-40B4-BE49-F238E27FC236}">
                  <a16:creationId xmlns:a16="http://schemas.microsoft.com/office/drawing/2014/main" id="{FCE3BC72-01A3-46AB-9DA0-3B3F14CDB5DB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576;p62">
              <a:extLst>
                <a:ext uri="{FF2B5EF4-FFF2-40B4-BE49-F238E27FC236}">
                  <a16:creationId xmlns:a16="http://schemas.microsoft.com/office/drawing/2014/main" id="{DE4F48B3-B2F2-4427-9811-20F1E347D5F5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577;p62">
              <a:extLst>
                <a:ext uri="{FF2B5EF4-FFF2-40B4-BE49-F238E27FC236}">
                  <a16:creationId xmlns:a16="http://schemas.microsoft.com/office/drawing/2014/main" id="{EA926D1C-4C44-467F-9F6D-57B6D3DC275C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Download Azure Bot Services Logo - Microsoft Bot Framework Logo Clipart Png  Download - PikPng">
            <a:extLst>
              <a:ext uri="{FF2B5EF4-FFF2-40B4-BE49-F238E27FC236}">
                <a16:creationId xmlns:a16="http://schemas.microsoft.com/office/drawing/2014/main" id="{0D4B174B-340F-427C-8F4A-BFE77FB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5" y="1593308"/>
            <a:ext cx="1403366" cy="1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ing files to Azure Applications (kudu) – PowerShellPosse">
            <a:extLst>
              <a:ext uri="{FF2B5EF4-FFF2-40B4-BE49-F238E27FC236}">
                <a16:creationId xmlns:a16="http://schemas.microsoft.com/office/drawing/2014/main" id="{0CFFC0AE-C0AB-4C5F-8959-A71C7242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4" y="1112714"/>
            <a:ext cx="1456084" cy="1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8154;p36">
            <a:extLst>
              <a:ext uri="{FF2B5EF4-FFF2-40B4-BE49-F238E27FC236}">
                <a16:creationId xmlns:a16="http://schemas.microsoft.com/office/drawing/2014/main" id="{9945594A-AE1D-40A8-9EE5-68C893525B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8452" y="2712836"/>
            <a:ext cx="3503199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75000"/>
                  </a:schemeClr>
                </a:solidFill>
              </a:rPr>
              <a:t>Azure Bot – Web App Hosting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4" name="Picture 8" descr="pc (1) | La Terrazza di Paola">
            <a:extLst>
              <a:ext uri="{FF2B5EF4-FFF2-40B4-BE49-F238E27FC236}">
                <a16:creationId xmlns:a16="http://schemas.microsoft.com/office/drawing/2014/main" id="{DE207438-740F-442E-B3ED-C1969F85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4" y="4094671"/>
            <a:ext cx="745563" cy="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67A62F-C01E-44A1-B907-7B78C931AC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5223" y="3934578"/>
            <a:ext cx="839679" cy="838688"/>
          </a:xfrm>
          <a:prstGeom prst="rect">
            <a:avLst/>
          </a:prstGeom>
        </p:spPr>
      </p:pic>
      <p:pic>
        <p:nvPicPr>
          <p:cNvPr id="4106" name="Picture 10" descr="Notebook Svg Png Icon Free Download (#533755) - OnlineWebFonts.COM">
            <a:extLst>
              <a:ext uri="{FF2B5EF4-FFF2-40B4-BE49-F238E27FC236}">
                <a16:creationId xmlns:a16="http://schemas.microsoft.com/office/drawing/2014/main" id="{4663B4FE-9D28-4472-A6D3-3D370B67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60" y="3881440"/>
            <a:ext cx="677863" cy="5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" name="Google Shape;8569;p42">
            <a:extLst>
              <a:ext uri="{FF2B5EF4-FFF2-40B4-BE49-F238E27FC236}">
                <a16:creationId xmlns:a16="http://schemas.microsoft.com/office/drawing/2014/main" id="{51BA60CF-FA7A-4437-AB5A-8ABE72A8C7ED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35377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-137524" y="2643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dirty="0"/>
          </a:p>
        </p:txBody>
      </p:sp>
      <p:grpSp>
        <p:nvGrpSpPr>
          <p:cNvPr id="675" name="Google Shape;8271;p41">
            <a:extLst>
              <a:ext uri="{FF2B5EF4-FFF2-40B4-BE49-F238E27FC236}">
                <a16:creationId xmlns:a16="http://schemas.microsoft.com/office/drawing/2014/main" id="{3CB7703F-7E97-41B6-A44C-35E364280E0C}"/>
              </a:ext>
            </a:extLst>
          </p:cNvPr>
          <p:cNvGrpSpPr/>
          <p:nvPr/>
        </p:nvGrpSpPr>
        <p:grpSpPr>
          <a:xfrm>
            <a:off x="1490012" y="904403"/>
            <a:ext cx="2561277" cy="1991054"/>
            <a:chOff x="618811" y="1522241"/>
            <a:chExt cx="4005222" cy="3081585"/>
          </a:xfrm>
        </p:grpSpPr>
        <p:sp>
          <p:nvSpPr>
            <p:cNvPr id="676" name="Google Shape;8272;p41">
              <a:extLst>
                <a:ext uri="{FF2B5EF4-FFF2-40B4-BE49-F238E27FC236}">
                  <a16:creationId xmlns:a16="http://schemas.microsoft.com/office/drawing/2014/main" id="{26A67705-90DB-4852-9B27-9F901DE238C3}"/>
                </a:ext>
              </a:extLst>
            </p:cNvPr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73;p41">
              <a:extLst>
                <a:ext uri="{FF2B5EF4-FFF2-40B4-BE49-F238E27FC236}">
                  <a16:creationId xmlns:a16="http://schemas.microsoft.com/office/drawing/2014/main" id="{0A4E1A8A-9362-4765-9211-7C4A94058C57}"/>
                </a:ext>
              </a:extLst>
            </p:cNvPr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74;p41">
              <a:extLst>
                <a:ext uri="{FF2B5EF4-FFF2-40B4-BE49-F238E27FC236}">
                  <a16:creationId xmlns:a16="http://schemas.microsoft.com/office/drawing/2014/main" id="{D57CEB93-AFF3-4468-8827-14149ED0ACA1}"/>
                </a:ext>
              </a:extLst>
            </p:cNvPr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275;p41">
              <a:extLst>
                <a:ext uri="{FF2B5EF4-FFF2-40B4-BE49-F238E27FC236}">
                  <a16:creationId xmlns:a16="http://schemas.microsoft.com/office/drawing/2014/main" id="{D6B818E3-BE0A-4088-8FA5-0CA95F8C7DB7}"/>
                </a:ext>
              </a:extLst>
            </p:cNvPr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276;p41">
              <a:extLst>
                <a:ext uri="{FF2B5EF4-FFF2-40B4-BE49-F238E27FC236}">
                  <a16:creationId xmlns:a16="http://schemas.microsoft.com/office/drawing/2014/main" id="{2C41BCE1-2067-45C9-A4BF-AD4A0C65F59C}"/>
                </a:ext>
              </a:extLst>
            </p:cNvPr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77;p41">
              <a:extLst>
                <a:ext uri="{FF2B5EF4-FFF2-40B4-BE49-F238E27FC236}">
                  <a16:creationId xmlns:a16="http://schemas.microsoft.com/office/drawing/2014/main" id="{7AE8EB10-B1ED-4AF0-B7B5-2F2853DAE1DB}"/>
                </a:ext>
              </a:extLst>
            </p:cNvPr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78;p41">
              <a:extLst>
                <a:ext uri="{FF2B5EF4-FFF2-40B4-BE49-F238E27FC236}">
                  <a16:creationId xmlns:a16="http://schemas.microsoft.com/office/drawing/2014/main" id="{814E384A-0F9F-465D-8E3A-37E4EAE540F3}"/>
                </a:ext>
              </a:extLst>
            </p:cNvPr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279;p41">
              <a:extLst>
                <a:ext uri="{FF2B5EF4-FFF2-40B4-BE49-F238E27FC236}">
                  <a16:creationId xmlns:a16="http://schemas.microsoft.com/office/drawing/2014/main" id="{FFD6E792-5D71-4F11-80CB-15122BB2AADE}"/>
                </a:ext>
              </a:extLst>
            </p:cNvPr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280;p41">
              <a:extLst>
                <a:ext uri="{FF2B5EF4-FFF2-40B4-BE49-F238E27FC236}">
                  <a16:creationId xmlns:a16="http://schemas.microsoft.com/office/drawing/2014/main" id="{BF45BC95-F733-4112-8124-2DB1F7412B55}"/>
                </a:ext>
              </a:extLst>
            </p:cNvPr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281;p41">
              <a:extLst>
                <a:ext uri="{FF2B5EF4-FFF2-40B4-BE49-F238E27FC236}">
                  <a16:creationId xmlns:a16="http://schemas.microsoft.com/office/drawing/2014/main" id="{A157AEDB-0C81-473B-B786-F2545C394132}"/>
                </a:ext>
              </a:extLst>
            </p:cNvPr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282;p41">
              <a:extLst>
                <a:ext uri="{FF2B5EF4-FFF2-40B4-BE49-F238E27FC236}">
                  <a16:creationId xmlns:a16="http://schemas.microsoft.com/office/drawing/2014/main" id="{E0CA5D28-8484-4D74-9E34-BF19D07116AA}"/>
                </a:ext>
              </a:extLst>
            </p:cNvPr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283;p41">
              <a:extLst>
                <a:ext uri="{FF2B5EF4-FFF2-40B4-BE49-F238E27FC236}">
                  <a16:creationId xmlns:a16="http://schemas.microsoft.com/office/drawing/2014/main" id="{8BF15C66-2218-4BC1-91CA-A83D5A1A2D3C}"/>
                </a:ext>
              </a:extLst>
            </p:cNvPr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284;p41">
              <a:extLst>
                <a:ext uri="{FF2B5EF4-FFF2-40B4-BE49-F238E27FC236}">
                  <a16:creationId xmlns:a16="http://schemas.microsoft.com/office/drawing/2014/main" id="{E655F3B6-C9C0-46B3-A2A1-196358C61D8C}"/>
                </a:ext>
              </a:extLst>
            </p:cNvPr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285;p41">
              <a:extLst>
                <a:ext uri="{FF2B5EF4-FFF2-40B4-BE49-F238E27FC236}">
                  <a16:creationId xmlns:a16="http://schemas.microsoft.com/office/drawing/2014/main" id="{147FAB6B-870D-4C1E-8F69-D0533CF5D8BA}"/>
                </a:ext>
              </a:extLst>
            </p:cNvPr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286;p41">
              <a:extLst>
                <a:ext uri="{FF2B5EF4-FFF2-40B4-BE49-F238E27FC236}">
                  <a16:creationId xmlns:a16="http://schemas.microsoft.com/office/drawing/2014/main" id="{106F75CA-812B-4F77-8429-251B971F43C0}"/>
                </a:ext>
              </a:extLst>
            </p:cNvPr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287;p41">
              <a:extLst>
                <a:ext uri="{FF2B5EF4-FFF2-40B4-BE49-F238E27FC236}">
                  <a16:creationId xmlns:a16="http://schemas.microsoft.com/office/drawing/2014/main" id="{35FB6F39-BF2E-47E5-A16B-A0D8B9354B78}"/>
                </a:ext>
              </a:extLst>
            </p:cNvPr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288;p41">
              <a:extLst>
                <a:ext uri="{FF2B5EF4-FFF2-40B4-BE49-F238E27FC236}">
                  <a16:creationId xmlns:a16="http://schemas.microsoft.com/office/drawing/2014/main" id="{F9F9CF4A-B45F-4C49-9E4D-4511323325F9}"/>
                </a:ext>
              </a:extLst>
            </p:cNvPr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289;p41">
              <a:extLst>
                <a:ext uri="{FF2B5EF4-FFF2-40B4-BE49-F238E27FC236}">
                  <a16:creationId xmlns:a16="http://schemas.microsoft.com/office/drawing/2014/main" id="{01E290AC-8ABC-4DBB-84D2-F89243FA6557}"/>
                </a:ext>
              </a:extLst>
            </p:cNvPr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290;p41">
              <a:extLst>
                <a:ext uri="{FF2B5EF4-FFF2-40B4-BE49-F238E27FC236}">
                  <a16:creationId xmlns:a16="http://schemas.microsoft.com/office/drawing/2014/main" id="{36BC1343-38D5-4F9A-87EB-7EC92605697A}"/>
                </a:ext>
              </a:extLst>
            </p:cNvPr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291;p41">
              <a:extLst>
                <a:ext uri="{FF2B5EF4-FFF2-40B4-BE49-F238E27FC236}">
                  <a16:creationId xmlns:a16="http://schemas.microsoft.com/office/drawing/2014/main" id="{F8D8B55A-F107-40A4-A592-09EF965ACFB6}"/>
                </a:ext>
              </a:extLst>
            </p:cNvPr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292;p41">
              <a:extLst>
                <a:ext uri="{FF2B5EF4-FFF2-40B4-BE49-F238E27FC236}">
                  <a16:creationId xmlns:a16="http://schemas.microsoft.com/office/drawing/2014/main" id="{1925BE65-9EE5-4AA0-9A35-3106705B60AC}"/>
                </a:ext>
              </a:extLst>
            </p:cNvPr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293;p41">
              <a:extLst>
                <a:ext uri="{FF2B5EF4-FFF2-40B4-BE49-F238E27FC236}">
                  <a16:creationId xmlns:a16="http://schemas.microsoft.com/office/drawing/2014/main" id="{E105765C-570F-4A29-AC55-A767EFF4623B}"/>
                </a:ext>
              </a:extLst>
            </p:cNvPr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294;p41">
              <a:extLst>
                <a:ext uri="{FF2B5EF4-FFF2-40B4-BE49-F238E27FC236}">
                  <a16:creationId xmlns:a16="http://schemas.microsoft.com/office/drawing/2014/main" id="{BE965E3E-D9AF-4288-9BEC-A2222B57E8DB}"/>
                </a:ext>
              </a:extLst>
            </p:cNvPr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295;p41">
              <a:extLst>
                <a:ext uri="{FF2B5EF4-FFF2-40B4-BE49-F238E27FC236}">
                  <a16:creationId xmlns:a16="http://schemas.microsoft.com/office/drawing/2014/main" id="{BD0DD8BD-1FBF-4465-AECE-09F96E556BC7}"/>
                </a:ext>
              </a:extLst>
            </p:cNvPr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296;p41">
              <a:extLst>
                <a:ext uri="{FF2B5EF4-FFF2-40B4-BE49-F238E27FC236}">
                  <a16:creationId xmlns:a16="http://schemas.microsoft.com/office/drawing/2014/main" id="{52669A95-ABA0-42BA-8243-B58D24714DA5}"/>
                </a:ext>
              </a:extLst>
            </p:cNvPr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297;p41">
              <a:extLst>
                <a:ext uri="{FF2B5EF4-FFF2-40B4-BE49-F238E27FC236}">
                  <a16:creationId xmlns:a16="http://schemas.microsoft.com/office/drawing/2014/main" id="{41DFD802-CAEC-4ABE-87FA-254FB1A58B7A}"/>
                </a:ext>
              </a:extLst>
            </p:cNvPr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298;p41">
              <a:extLst>
                <a:ext uri="{FF2B5EF4-FFF2-40B4-BE49-F238E27FC236}">
                  <a16:creationId xmlns:a16="http://schemas.microsoft.com/office/drawing/2014/main" id="{4A3B0F25-5C1C-4A64-A9CE-8906B1733182}"/>
                </a:ext>
              </a:extLst>
            </p:cNvPr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299;p41">
              <a:extLst>
                <a:ext uri="{FF2B5EF4-FFF2-40B4-BE49-F238E27FC236}">
                  <a16:creationId xmlns:a16="http://schemas.microsoft.com/office/drawing/2014/main" id="{5AF8F54B-3182-479B-AF66-87B5F79B8E8F}"/>
                </a:ext>
              </a:extLst>
            </p:cNvPr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00;p41">
              <a:extLst>
                <a:ext uri="{FF2B5EF4-FFF2-40B4-BE49-F238E27FC236}">
                  <a16:creationId xmlns:a16="http://schemas.microsoft.com/office/drawing/2014/main" id="{C4C0CE1B-538A-4081-8CC3-57B34DC7B57D}"/>
                </a:ext>
              </a:extLst>
            </p:cNvPr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01;p41">
              <a:extLst>
                <a:ext uri="{FF2B5EF4-FFF2-40B4-BE49-F238E27FC236}">
                  <a16:creationId xmlns:a16="http://schemas.microsoft.com/office/drawing/2014/main" id="{AF4AC13C-B613-490E-97E7-556B668A35BD}"/>
                </a:ext>
              </a:extLst>
            </p:cNvPr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02;p41">
              <a:extLst>
                <a:ext uri="{FF2B5EF4-FFF2-40B4-BE49-F238E27FC236}">
                  <a16:creationId xmlns:a16="http://schemas.microsoft.com/office/drawing/2014/main" id="{D008894A-9E74-45FC-A1DE-54476D2D8148}"/>
                </a:ext>
              </a:extLst>
            </p:cNvPr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03;p41">
              <a:extLst>
                <a:ext uri="{FF2B5EF4-FFF2-40B4-BE49-F238E27FC236}">
                  <a16:creationId xmlns:a16="http://schemas.microsoft.com/office/drawing/2014/main" id="{29CBE363-8CD0-4C3A-BC04-D12E407FACCB}"/>
                </a:ext>
              </a:extLst>
            </p:cNvPr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04;p41">
              <a:extLst>
                <a:ext uri="{FF2B5EF4-FFF2-40B4-BE49-F238E27FC236}">
                  <a16:creationId xmlns:a16="http://schemas.microsoft.com/office/drawing/2014/main" id="{9EBB2BA9-B0D6-4429-B9D3-B970566F2763}"/>
                </a:ext>
              </a:extLst>
            </p:cNvPr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05;p41">
              <a:extLst>
                <a:ext uri="{FF2B5EF4-FFF2-40B4-BE49-F238E27FC236}">
                  <a16:creationId xmlns:a16="http://schemas.microsoft.com/office/drawing/2014/main" id="{B8F3BEC4-22FA-440E-9025-5B2235F123DE}"/>
                </a:ext>
              </a:extLst>
            </p:cNvPr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06;p41">
              <a:extLst>
                <a:ext uri="{FF2B5EF4-FFF2-40B4-BE49-F238E27FC236}">
                  <a16:creationId xmlns:a16="http://schemas.microsoft.com/office/drawing/2014/main" id="{643504DB-347C-452A-97AA-BFB7EA5F1A5F}"/>
                </a:ext>
              </a:extLst>
            </p:cNvPr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07;p41">
              <a:extLst>
                <a:ext uri="{FF2B5EF4-FFF2-40B4-BE49-F238E27FC236}">
                  <a16:creationId xmlns:a16="http://schemas.microsoft.com/office/drawing/2014/main" id="{3269018F-6AA3-45AC-9B5A-83BF06EE830E}"/>
                </a:ext>
              </a:extLst>
            </p:cNvPr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08;p41">
              <a:extLst>
                <a:ext uri="{FF2B5EF4-FFF2-40B4-BE49-F238E27FC236}">
                  <a16:creationId xmlns:a16="http://schemas.microsoft.com/office/drawing/2014/main" id="{D67D9F96-E226-43A5-B991-E31A5E0FCBF3}"/>
                </a:ext>
              </a:extLst>
            </p:cNvPr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09;p41">
              <a:extLst>
                <a:ext uri="{FF2B5EF4-FFF2-40B4-BE49-F238E27FC236}">
                  <a16:creationId xmlns:a16="http://schemas.microsoft.com/office/drawing/2014/main" id="{B8088483-740F-4E05-BCF5-B84849740E06}"/>
                </a:ext>
              </a:extLst>
            </p:cNvPr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10;p41">
              <a:extLst>
                <a:ext uri="{FF2B5EF4-FFF2-40B4-BE49-F238E27FC236}">
                  <a16:creationId xmlns:a16="http://schemas.microsoft.com/office/drawing/2014/main" id="{D77CF1D7-FB38-452D-86F6-F596394EE94F}"/>
                </a:ext>
              </a:extLst>
            </p:cNvPr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11;p41">
              <a:extLst>
                <a:ext uri="{FF2B5EF4-FFF2-40B4-BE49-F238E27FC236}">
                  <a16:creationId xmlns:a16="http://schemas.microsoft.com/office/drawing/2014/main" id="{B3ABD5E9-66A8-4C91-A72E-E6CEA22AD265}"/>
                </a:ext>
              </a:extLst>
            </p:cNvPr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12;p41">
              <a:extLst>
                <a:ext uri="{FF2B5EF4-FFF2-40B4-BE49-F238E27FC236}">
                  <a16:creationId xmlns:a16="http://schemas.microsoft.com/office/drawing/2014/main" id="{49A3145E-335F-4235-AB67-53CA85D46A5B}"/>
                </a:ext>
              </a:extLst>
            </p:cNvPr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13;p41">
              <a:extLst>
                <a:ext uri="{FF2B5EF4-FFF2-40B4-BE49-F238E27FC236}">
                  <a16:creationId xmlns:a16="http://schemas.microsoft.com/office/drawing/2014/main" id="{163FC1E9-44A7-491B-B090-CC007AF7279D}"/>
                </a:ext>
              </a:extLst>
            </p:cNvPr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14;p41">
              <a:extLst>
                <a:ext uri="{FF2B5EF4-FFF2-40B4-BE49-F238E27FC236}">
                  <a16:creationId xmlns:a16="http://schemas.microsoft.com/office/drawing/2014/main" id="{EB9540F5-C40B-4CE9-A9ED-34180FCCFD08}"/>
                </a:ext>
              </a:extLst>
            </p:cNvPr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15;p41">
              <a:extLst>
                <a:ext uri="{FF2B5EF4-FFF2-40B4-BE49-F238E27FC236}">
                  <a16:creationId xmlns:a16="http://schemas.microsoft.com/office/drawing/2014/main" id="{60902CA1-A69C-4780-9C16-D139D6F8F1F1}"/>
                </a:ext>
              </a:extLst>
            </p:cNvPr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16;p41">
              <a:extLst>
                <a:ext uri="{FF2B5EF4-FFF2-40B4-BE49-F238E27FC236}">
                  <a16:creationId xmlns:a16="http://schemas.microsoft.com/office/drawing/2014/main" id="{01933692-BFD5-4201-927D-6CAAF1B5A028}"/>
                </a:ext>
              </a:extLst>
            </p:cNvPr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17;p41">
              <a:extLst>
                <a:ext uri="{FF2B5EF4-FFF2-40B4-BE49-F238E27FC236}">
                  <a16:creationId xmlns:a16="http://schemas.microsoft.com/office/drawing/2014/main" id="{0D68461F-CA2A-4C53-80C8-6D86081C1EAD}"/>
                </a:ext>
              </a:extLst>
            </p:cNvPr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18;p41">
              <a:extLst>
                <a:ext uri="{FF2B5EF4-FFF2-40B4-BE49-F238E27FC236}">
                  <a16:creationId xmlns:a16="http://schemas.microsoft.com/office/drawing/2014/main" id="{00D41995-DCD7-4A66-B869-ABB077B5825C}"/>
                </a:ext>
              </a:extLst>
            </p:cNvPr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19;p41">
              <a:extLst>
                <a:ext uri="{FF2B5EF4-FFF2-40B4-BE49-F238E27FC236}">
                  <a16:creationId xmlns:a16="http://schemas.microsoft.com/office/drawing/2014/main" id="{231B4BBB-B4A5-4AC6-B066-CFB823347EE4}"/>
                </a:ext>
              </a:extLst>
            </p:cNvPr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20;p41">
              <a:extLst>
                <a:ext uri="{FF2B5EF4-FFF2-40B4-BE49-F238E27FC236}">
                  <a16:creationId xmlns:a16="http://schemas.microsoft.com/office/drawing/2014/main" id="{6BBD46BE-05E8-4444-9109-9D6B23918FCF}"/>
                </a:ext>
              </a:extLst>
            </p:cNvPr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21;p41">
              <a:extLst>
                <a:ext uri="{FF2B5EF4-FFF2-40B4-BE49-F238E27FC236}">
                  <a16:creationId xmlns:a16="http://schemas.microsoft.com/office/drawing/2014/main" id="{B2C9E1B0-F493-4167-B095-D5BF1E71FC58}"/>
                </a:ext>
              </a:extLst>
            </p:cNvPr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22;p41">
              <a:extLst>
                <a:ext uri="{FF2B5EF4-FFF2-40B4-BE49-F238E27FC236}">
                  <a16:creationId xmlns:a16="http://schemas.microsoft.com/office/drawing/2014/main" id="{5C487175-E7A8-4DB6-A981-2EEDAD64C96C}"/>
                </a:ext>
              </a:extLst>
            </p:cNvPr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23;p41">
              <a:extLst>
                <a:ext uri="{FF2B5EF4-FFF2-40B4-BE49-F238E27FC236}">
                  <a16:creationId xmlns:a16="http://schemas.microsoft.com/office/drawing/2014/main" id="{43AF00B6-AEBB-4926-A1C6-11218A8F84E6}"/>
                </a:ext>
              </a:extLst>
            </p:cNvPr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24;p41">
              <a:extLst>
                <a:ext uri="{FF2B5EF4-FFF2-40B4-BE49-F238E27FC236}">
                  <a16:creationId xmlns:a16="http://schemas.microsoft.com/office/drawing/2014/main" id="{163A0E40-7946-4CD9-8E64-0C1BD5211AFB}"/>
                </a:ext>
              </a:extLst>
            </p:cNvPr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25;p41">
              <a:extLst>
                <a:ext uri="{FF2B5EF4-FFF2-40B4-BE49-F238E27FC236}">
                  <a16:creationId xmlns:a16="http://schemas.microsoft.com/office/drawing/2014/main" id="{0CE2C170-E9D5-4469-A08B-7FA5580A558D}"/>
                </a:ext>
              </a:extLst>
            </p:cNvPr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26;p41">
              <a:extLst>
                <a:ext uri="{FF2B5EF4-FFF2-40B4-BE49-F238E27FC236}">
                  <a16:creationId xmlns:a16="http://schemas.microsoft.com/office/drawing/2014/main" id="{8A419FD8-CF7D-4769-BC32-8AAFE961E298}"/>
                </a:ext>
              </a:extLst>
            </p:cNvPr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27;p41">
              <a:extLst>
                <a:ext uri="{FF2B5EF4-FFF2-40B4-BE49-F238E27FC236}">
                  <a16:creationId xmlns:a16="http://schemas.microsoft.com/office/drawing/2014/main" id="{303FE84B-C287-4335-B7A9-279AB0AD9132}"/>
                </a:ext>
              </a:extLst>
            </p:cNvPr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28;p41">
              <a:extLst>
                <a:ext uri="{FF2B5EF4-FFF2-40B4-BE49-F238E27FC236}">
                  <a16:creationId xmlns:a16="http://schemas.microsoft.com/office/drawing/2014/main" id="{43BA90E1-66CE-4D26-82A2-A046C91B4F6B}"/>
                </a:ext>
              </a:extLst>
            </p:cNvPr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29;p41">
              <a:extLst>
                <a:ext uri="{FF2B5EF4-FFF2-40B4-BE49-F238E27FC236}">
                  <a16:creationId xmlns:a16="http://schemas.microsoft.com/office/drawing/2014/main" id="{F0B03240-9AC6-415C-B264-3EE0978C8D79}"/>
                </a:ext>
              </a:extLst>
            </p:cNvPr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30;p41">
              <a:extLst>
                <a:ext uri="{FF2B5EF4-FFF2-40B4-BE49-F238E27FC236}">
                  <a16:creationId xmlns:a16="http://schemas.microsoft.com/office/drawing/2014/main" id="{18AC0CAF-BE5A-4859-8691-996B5B2A7B68}"/>
                </a:ext>
              </a:extLst>
            </p:cNvPr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31;p41">
              <a:extLst>
                <a:ext uri="{FF2B5EF4-FFF2-40B4-BE49-F238E27FC236}">
                  <a16:creationId xmlns:a16="http://schemas.microsoft.com/office/drawing/2014/main" id="{9E29A947-EFE5-43E7-8CCF-C898BA8D70B8}"/>
                </a:ext>
              </a:extLst>
            </p:cNvPr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32;p41">
              <a:extLst>
                <a:ext uri="{FF2B5EF4-FFF2-40B4-BE49-F238E27FC236}">
                  <a16:creationId xmlns:a16="http://schemas.microsoft.com/office/drawing/2014/main" id="{2268EBE1-C258-49A5-9A1C-27E65231BE8D}"/>
                </a:ext>
              </a:extLst>
            </p:cNvPr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33;p41">
              <a:extLst>
                <a:ext uri="{FF2B5EF4-FFF2-40B4-BE49-F238E27FC236}">
                  <a16:creationId xmlns:a16="http://schemas.microsoft.com/office/drawing/2014/main" id="{44E1BDB2-A393-41AF-AE00-7D493CCAC0A1}"/>
                </a:ext>
              </a:extLst>
            </p:cNvPr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34;p41">
              <a:extLst>
                <a:ext uri="{FF2B5EF4-FFF2-40B4-BE49-F238E27FC236}">
                  <a16:creationId xmlns:a16="http://schemas.microsoft.com/office/drawing/2014/main" id="{CF45DDA6-18D8-456C-8984-1CBC7AFBD311}"/>
                </a:ext>
              </a:extLst>
            </p:cNvPr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35;p41">
              <a:extLst>
                <a:ext uri="{FF2B5EF4-FFF2-40B4-BE49-F238E27FC236}">
                  <a16:creationId xmlns:a16="http://schemas.microsoft.com/office/drawing/2014/main" id="{E5F1BFE8-EC97-47CE-BB43-91AC50684B9A}"/>
                </a:ext>
              </a:extLst>
            </p:cNvPr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36;p41">
              <a:extLst>
                <a:ext uri="{FF2B5EF4-FFF2-40B4-BE49-F238E27FC236}">
                  <a16:creationId xmlns:a16="http://schemas.microsoft.com/office/drawing/2014/main" id="{3BF12004-D913-4458-A668-4379C5455D77}"/>
                </a:ext>
              </a:extLst>
            </p:cNvPr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37;p41">
              <a:extLst>
                <a:ext uri="{FF2B5EF4-FFF2-40B4-BE49-F238E27FC236}">
                  <a16:creationId xmlns:a16="http://schemas.microsoft.com/office/drawing/2014/main" id="{9F9E3AD1-6714-43C9-823D-99B008619864}"/>
                </a:ext>
              </a:extLst>
            </p:cNvPr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38;p41">
              <a:extLst>
                <a:ext uri="{FF2B5EF4-FFF2-40B4-BE49-F238E27FC236}">
                  <a16:creationId xmlns:a16="http://schemas.microsoft.com/office/drawing/2014/main" id="{2AF0DC89-00EE-42CB-83DB-29817E781B6B}"/>
                </a:ext>
              </a:extLst>
            </p:cNvPr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39;p41">
              <a:extLst>
                <a:ext uri="{FF2B5EF4-FFF2-40B4-BE49-F238E27FC236}">
                  <a16:creationId xmlns:a16="http://schemas.microsoft.com/office/drawing/2014/main" id="{E334CE52-15D9-4EAF-9827-2EDBC7A133EA}"/>
                </a:ext>
              </a:extLst>
            </p:cNvPr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40;p41">
              <a:extLst>
                <a:ext uri="{FF2B5EF4-FFF2-40B4-BE49-F238E27FC236}">
                  <a16:creationId xmlns:a16="http://schemas.microsoft.com/office/drawing/2014/main" id="{D3284636-DC4D-49E7-92C8-67A9B06E2AF8}"/>
                </a:ext>
              </a:extLst>
            </p:cNvPr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41;p41">
              <a:extLst>
                <a:ext uri="{FF2B5EF4-FFF2-40B4-BE49-F238E27FC236}">
                  <a16:creationId xmlns:a16="http://schemas.microsoft.com/office/drawing/2014/main" id="{92B39F48-8EB9-430F-859D-12BE4B445AD7}"/>
                </a:ext>
              </a:extLst>
            </p:cNvPr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42;p41">
              <a:extLst>
                <a:ext uri="{FF2B5EF4-FFF2-40B4-BE49-F238E27FC236}">
                  <a16:creationId xmlns:a16="http://schemas.microsoft.com/office/drawing/2014/main" id="{5140EE85-6048-48F7-92EF-7B0F6FFC926D}"/>
                </a:ext>
              </a:extLst>
            </p:cNvPr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43;p41">
              <a:extLst>
                <a:ext uri="{FF2B5EF4-FFF2-40B4-BE49-F238E27FC236}">
                  <a16:creationId xmlns:a16="http://schemas.microsoft.com/office/drawing/2014/main" id="{D9EDD95D-5A1E-4665-ADBC-C6A7463D98C5}"/>
                </a:ext>
              </a:extLst>
            </p:cNvPr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44;p41">
              <a:extLst>
                <a:ext uri="{FF2B5EF4-FFF2-40B4-BE49-F238E27FC236}">
                  <a16:creationId xmlns:a16="http://schemas.microsoft.com/office/drawing/2014/main" id="{0DAE8AEF-3EAC-45F2-B693-62E6B91C9587}"/>
                </a:ext>
              </a:extLst>
            </p:cNvPr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45;p41">
              <a:extLst>
                <a:ext uri="{FF2B5EF4-FFF2-40B4-BE49-F238E27FC236}">
                  <a16:creationId xmlns:a16="http://schemas.microsoft.com/office/drawing/2014/main" id="{F87E144D-05B3-4345-971B-4268F749C778}"/>
                </a:ext>
              </a:extLst>
            </p:cNvPr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46;p41">
              <a:extLst>
                <a:ext uri="{FF2B5EF4-FFF2-40B4-BE49-F238E27FC236}">
                  <a16:creationId xmlns:a16="http://schemas.microsoft.com/office/drawing/2014/main" id="{82C0380F-2983-49F0-BC13-583FBA741E0B}"/>
                </a:ext>
              </a:extLst>
            </p:cNvPr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47;p41">
              <a:extLst>
                <a:ext uri="{FF2B5EF4-FFF2-40B4-BE49-F238E27FC236}">
                  <a16:creationId xmlns:a16="http://schemas.microsoft.com/office/drawing/2014/main" id="{4E307811-DA19-4E7C-8D3D-AF6D9D8EF094}"/>
                </a:ext>
              </a:extLst>
            </p:cNvPr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48;p41">
              <a:extLst>
                <a:ext uri="{FF2B5EF4-FFF2-40B4-BE49-F238E27FC236}">
                  <a16:creationId xmlns:a16="http://schemas.microsoft.com/office/drawing/2014/main" id="{AE90FFB0-9198-47FE-99D7-FF7491F5F8EB}"/>
                </a:ext>
              </a:extLst>
            </p:cNvPr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49;p41">
              <a:extLst>
                <a:ext uri="{FF2B5EF4-FFF2-40B4-BE49-F238E27FC236}">
                  <a16:creationId xmlns:a16="http://schemas.microsoft.com/office/drawing/2014/main" id="{A52ADF79-982E-425B-9608-40D386C24A3E}"/>
                </a:ext>
              </a:extLst>
            </p:cNvPr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50;p41">
              <a:extLst>
                <a:ext uri="{FF2B5EF4-FFF2-40B4-BE49-F238E27FC236}">
                  <a16:creationId xmlns:a16="http://schemas.microsoft.com/office/drawing/2014/main" id="{5DADFFCC-2F1F-4F4F-9291-7165C8BC6F1E}"/>
                </a:ext>
              </a:extLst>
            </p:cNvPr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51;p41">
              <a:extLst>
                <a:ext uri="{FF2B5EF4-FFF2-40B4-BE49-F238E27FC236}">
                  <a16:creationId xmlns:a16="http://schemas.microsoft.com/office/drawing/2014/main" id="{F6F5CC03-E306-4800-B43D-966ED67C2CF8}"/>
                </a:ext>
              </a:extLst>
            </p:cNvPr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52;p41">
              <a:extLst>
                <a:ext uri="{FF2B5EF4-FFF2-40B4-BE49-F238E27FC236}">
                  <a16:creationId xmlns:a16="http://schemas.microsoft.com/office/drawing/2014/main" id="{03D3CB5D-CB41-43F6-B783-ADF261DC5FA0}"/>
                </a:ext>
              </a:extLst>
            </p:cNvPr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53;p41">
              <a:extLst>
                <a:ext uri="{FF2B5EF4-FFF2-40B4-BE49-F238E27FC236}">
                  <a16:creationId xmlns:a16="http://schemas.microsoft.com/office/drawing/2014/main" id="{C10C3B52-B0FA-456F-B878-3EECB0965CFC}"/>
                </a:ext>
              </a:extLst>
            </p:cNvPr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54;p41">
              <a:extLst>
                <a:ext uri="{FF2B5EF4-FFF2-40B4-BE49-F238E27FC236}">
                  <a16:creationId xmlns:a16="http://schemas.microsoft.com/office/drawing/2014/main" id="{7CF38C45-66DB-4509-A399-CC35C3DC9782}"/>
                </a:ext>
              </a:extLst>
            </p:cNvPr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55;p41">
              <a:extLst>
                <a:ext uri="{FF2B5EF4-FFF2-40B4-BE49-F238E27FC236}">
                  <a16:creationId xmlns:a16="http://schemas.microsoft.com/office/drawing/2014/main" id="{DA804564-6622-4632-8747-8D53F67445BA}"/>
                </a:ext>
              </a:extLst>
            </p:cNvPr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56;p41">
              <a:extLst>
                <a:ext uri="{FF2B5EF4-FFF2-40B4-BE49-F238E27FC236}">
                  <a16:creationId xmlns:a16="http://schemas.microsoft.com/office/drawing/2014/main" id="{C8A1495C-C664-4524-93F0-1E95E61C4835}"/>
                </a:ext>
              </a:extLst>
            </p:cNvPr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57;p41">
              <a:extLst>
                <a:ext uri="{FF2B5EF4-FFF2-40B4-BE49-F238E27FC236}">
                  <a16:creationId xmlns:a16="http://schemas.microsoft.com/office/drawing/2014/main" id="{E0A30131-D9C6-4811-927A-BE07A089859C}"/>
                </a:ext>
              </a:extLst>
            </p:cNvPr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58;p41">
              <a:extLst>
                <a:ext uri="{FF2B5EF4-FFF2-40B4-BE49-F238E27FC236}">
                  <a16:creationId xmlns:a16="http://schemas.microsoft.com/office/drawing/2014/main" id="{DFD9E46A-9A4F-423F-A02A-296913462C0B}"/>
                </a:ext>
              </a:extLst>
            </p:cNvPr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59;p41">
              <a:extLst>
                <a:ext uri="{FF2B5EF4-FFF2-40B4-BE49-F238E27FC236}">
                  <a16:creationId xmlns:a16="http://schemas.microsoft.com/office/drawing/2014/main" id="{813359F2-9D4A-4205-A9C9-67DC1D393BE7}"/>
                </a:ext>
              </a:extLst>
            </p:cNvPr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60;p41">
              <a:extLst>
                <a:ext uri="{FF2B5EF4-FFF2-40B4-BE49-F238E27FC236}">
                  <a16:creationId xmlns:a16="http://schemas.microsoft.com/office/drawing/2014/main" id="{91360516-46E2-4FFD-9EDC-DA029A1E7FC8}"/>
                </a:ext>
              </a:extLst>
            </p:cNvPr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61;p41">
              <a:extLst>
                <a:ext uri="{FF2B5EF4-FFF2-40B4-BE49-F238E27FC236}">
                  <a16:creationId xmlns:a16="http://schemas.microsoft.com/office/drawing/2014/main" id="{4F64D684-2BBC-49D6-9C2F-47A3B162478D}"/>
                </a:ext>
              </a:extLst>
            </p:cNvPr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62;p41">
              <a:extLst>
                <a:ext uri="{FF2B5EF4-FFF2-40B4-BE49-F238E27FC236}">
                  <a16:creationId xmlns:a16="http://schemas.microsoft.com/office/drawing/2014/main" id="{F0099D1D-E8D0-4607-96E3-697D410A41B1}"/>
                </a:ext>
              </a:extLst>
            </p:cNvPr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63;p41">
              <a:extLst>
                <a:ext uri="{FF2B5EF4-FFF2-40B4-BE49-F238E27FC236}">
                  <a16:creationId xmlns:a16="http://schemas.microsoft.com/office/drawing/2014/main" id="{736890A9-E2D4-4C93-A909-8C6D6AB7D7F1}"/>
                </a:ext>
              </a:extLst>
            </p:cNvPr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64;p41">
              <a:extLst>
                <a:ext uri="{FF2B5EF4-FFF2-40B4-BE49-F238E27FC236}">
                  <a16:creationId xmlns:a16="http://schemas.microsoft.com/office/drawing/2014/main" id="{E699C3E1-5BB3-4B14-93D5-C28D5E4B4656}"/>
                </a:ext>
              </a:extLst>
            </p:cNvPr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65;p41">
              <a:extLst>
                <a:ext uri="{FF2B5EF4-FFF2-40B4-BE49-F238E27FC236}">
                  <a16:creationId xmlns:a16="http://schemas.microsoft.com/office/drawing/2014/main" id="{76224797-33D2-442D-919C-D8B166CCC251}"/>
                </a:ext>
              </a:extLst>
            </p:cNvPr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366;p41">
              <a:extLst>
                <a:ext uri="{FF2B5EF4-FFF2-40B4-BE49-F238E27FC236}">
                  <a16:creationId xmlns:a16="http://schemas.microsoft.com/office/drawing/2014/main" id="{6A830CC2-EBD6-4323-AD46-2EA9936187F5}"/>
                </a:ext>
              </a:extLst>
            </p:cNvPr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367;p41">
              <a:extLst>
                <a:ext uri="{FF2B5EF4-FFF2-40B4-BE49-F238E27FC236}">
                  <a16:creationId xmlns:a16="http://schemas.microsoft.com/office/drawing/2014/main" id="{0E95BECE-260C-404B-A895-D73D15CC9EB6}"/>
                </a:ext>
              </a:extLst>
            </p:cNvPr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368;p41">
              <a:extLst>
                <a:ext uri="{FF2B5EF4-FFF2-40B4-BE49-F238E27FC236}">
                  <a16:creationId xmlns:a16="http://schemas.microsoft.com/office/drawing/2014/main" id="{DA4D7C37-C9B5-4ADA-805B-764E0B8E9F56}"/>
                </a:ext>
              </a:extLst>
            </p:cNvPr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369;p41">
              <a:extLst>
                <a:ext uri="{FF2B5EF4-FFF2-40B4-BE49-F238E27FC236}">
                  <a16:creationId xmlns:a16="http://schemas.microsoft.com/office/drawing/2014/main" id="{0D51595E-2930-4D26-823D-FE2D48520766}"/>
                </a:ext>
              </a:extLst>
            </p:cNvPr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370;p41">
              <a:extLst>
                <a:ext uri="{FF2B5EF4-FFF2-40B4-BE49-F238E27FC236}">
                  <a16:creationId xmlns:a16="http://schemas.microsoft.com/office/drawing/2014/main" id="{FD6CE96F-F4D7-40CB-B794-47A30FCD7974}"/>
                </a:ext>
              </a:extLst>
            </p:cNvPr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371;p41">
              <a:extLst>
                <a:ext uri="{FF2B5EF4-FFF2-40B4-BE49-F238E27FC236}">
                  <a16:creationId xmlns:a16="http://schemas.microsoft.com/office/drawing/2014/main" id="{3E64A1B2-4769-4528-BF2B-5C4C35968CF7}"/>
                </a:ext>
              </a:extLst>
            </p:cNvPr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372;p41">
              <a:extLst>
                <a:ext uri="{FF2B5EF4-FFF2-40B4-BE49-F238E27FC236}">
                  <a16:creationId xmlns:a16="http://schemas.microsoft.com/office/drawing/2014/main" id="{04134EFB-9DA9-4187-AD78-58E5930E8F66}"/>
                </a:ext>
              </a:extLst>
            </p:cNvPr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373;p41">
              <a:extLst>
                <a:ext uri="{FF2B5EF4-FFF2-40B4-BE49-F238E27FC236}">
                  <a16:creationId xmlns:a16="http://schemas.microsoft.com/office/drawing/2014/main" id="{424A51A9-36D0-4B41-8BD5-BC09AC03802B}"/>
                </a:ext>
              </a:extLst>
            </p:cNvPr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374;p41">
              <a:extLst>
                <a:ext uri="{FF2B5EF4-FFF2-40B4-BE49-F238E27FC236}">
                  <a16:creationId xmlns:a16="http://schemas.microsoft.com/office/drawing/2014/main" id="{734225F9-ED67-40E6-98FD-C98EDDEC6155}"/>
                </a:ext>
              </a:extLst>
            </p:cNvPr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375;p41">
              <a:extLst>
                <a:ext uri="{FF2B5EF4-FFF2-40B4-BE49-F238E27FC236}">
                  <a16:creationId xmlns:a16="http://schemas.microsoft.com/office/drawing/2014/main" id="{A3BE4D0D-1816-48BC-A69B-CE961CF8B324}"/>
                </a:ext>
              </a:extLst>
            </p:cNvPr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376;p41">
              <a:extLst>
                <a:ext uri="{FF2B5EF4-FFF2-40B4-BE49-F238E27FC236}">
                  <a16:creationId xmlns:a16="http://schemas.microsoft.com/office/drawing/2014/main" id="{36694C81-89B0-4C8E-A3AC-CE292CD35312}"/>
                </a:ext>
              </a:extLst>
            </p:cNvPr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377;p41">
              <a:extLst>
                <a:ext uri="{FF2B5EF4-FFF2-40B4-BE49-F238E27FC236}">
                  <a16:creationId xmlns:a16="http://schemas.microsoft.com/office/drawing/2014/main" id="{D05BFC6A-7AA9-4F28-925F-198324D6CC9A}"/>
                </a:ext>
              </a:extLst>
            </p:cNvPr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378;p41">
              <a:extLst>
                <a:ext uri="{FF2B5EF4-FFF2-40B4-BE49-F238E27FC236}">
                  <a16:creationId xmlns:a16="http://schemas.microsoft.com/office/drawing/2014/main" id="{09A0CCE9-25E5-4E28-9658-483ACE23A8B3}"/>
                </a:ext>
              </a:extLst>
            </p:cNvPr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379;p41">
              <a:extLst>
                <a:ext uri="{FF2B5EF4-FFF2-40B4-BE49-F238E27FC236}">
                  <a16:creationId xmlns:a16="http://schemas.microsoft.com/office/drawing/2014/main" id="{A9B99DFF-880D-473E-A341-34CE196615E4}"/>
                </a:ext>
              </a:extLst>
            </p:cNvPr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80;p41">
              <a:extLst>
                <a:ext uri="{FF2B5EF4-FFF2-40B4-BE49-F238E27FC236}">
                  <a16:creationId xmlns:a16="http://schemas.microsoft.com/office/drawing/2014/main" id="{E629A047-6C80-40F6-84CB-89F8EF722B83}"/>
                </a:ext>
              </a:extLst>
            </p:cNvPr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81;p41">
              <a:extLst>
                <a:ext uri="{FF2B5EF4-FFF2-40B4-BE49-F238E27FC236}">
                  <a16:creationId xmlns:a16="http://schemas.microsoft.com/office/drawing/2014/main" id="{10FE4B16-2AC9-43C6-9184-0607FC8908E7}"/>
                </a:ext>
              </a:extLst>
            </p:cNvPr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82;p41">
              <a:extLst>
                <a:ext uri="{FF2B5EF4-FFF2-40B4-BE49-F238E27FC236}">
                  <a16:creationId xmlns:a16="http://schemas.microsoft.com/office/drawing/2014/main" id="{F6A8F787-1B22-4074-833A-5A7BE7AB7987}"/>
                </a:ext>
              </a:extLst>
            </p:cNvPr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83;p41">
              <a:extLst>
                <a:ext uri="{FF2B5EF4-FFF2-40B4-BE49-F238E27FC236}">
                  <a16:creationId xmlns:a16="http://schemas.microsoft.com/office/drawing/2014/main" id="{DBB2D4B7-DAA3-4583-B3B2-7531725E051B}"/>
                </a:ext>
              </a:extLst>
            </p:cNvPr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384;p41">
              <a:extLst>
                <a:ext uri="{FF2B5EF4-FFF2-40B4-BE49-F238E27FC236}">
                  <a16:creationId xmlns:a16="http://schemas.microsoft.com/office/drawing/2014/main" id="{5CB5BAC1-0272-4C6C-91D1-2169B2BB5BCA}"/>
                </a:ext>
              </a:extLst>
            </p:cNvPr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385;p41">
              <a:extLst>
                <a:ext uri="{FF2B5EF4-FFF2-40B4-BE49-F238E27FC236}">
                  <a16:creationId xmlns:a16="http://schemas.microsoft.com/office/drawing/2014/main" id="{130AFE13-0923-403C-8651-F2CC07198347}"/>
                </a:ext>
              </a:extLst>
            </p:cNvPr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386;p41">
              <a:extLst>
                <a:ext uri="{FF2B5EF4-FFF2-40B4-BE49-F238E27FC236}">
                  <a16:creationId xmlns:a16="http://schemas.microsoft.com/office/drawing/2014/main" id="{22BEA72B-3D37-48FA-AF1F-A4F46D84F7CE}"/>
                </a:ext>
              </a:extLst>
            </p:cNvPr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387;p41">
              <a:extLst>
                <a:ext uri="{FF2B5EF4-FFF2-40B4-BE49-F238E27FC236}">
                  <a16:creationId xmlns:a16="http://schemas.microsoft.com/office/drawing/2014/main" id="{7437F5CF-A039-4A04-9F03-BE4D5767D47E}"/>
                </a:ext>
              </a:extLst>
            </p:cNvPr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388;p41">
              <a:extLst>
                <a:ext uri="{FF2B5EF4-FFF2-40B4-BE49-F238E27FC236}">
                  <a16:creationId xmlns:a16="http://schemas.microsoft.com/office/drawing/2014/main" id="{961CAAD3-36CE-41F7-BD74-AB94874CA972}"/>
                </a:ext>
              </a:extLst>
            </p:cNvPr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389;p41">
              <a:extLst>
                <a:ext uri="{FF2B5EF4-FFF2-40B4-BE49-F238E27FC236}">
                  <a16:creationId xmlns:a16="http://schemas.microsoft.com/office/drawing/2014/main" id="{7C821DCA-8CAD-432D-972C-2CB63A5E2E42}"/>
                </a:ext>
              </a:extLst>
            </p:cNvPr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390;p41">
              <a:extLst>
                <a:ext uri="{FF2B5EF4-FFF2-40B4-BE49-F238E27FC236}">
                  <a16:creationId xmlns:a16="http://schemas.microsoft.com/office/drawing/2014/main" id="{6ED80EBA-9A46-4505-B897-7DCA419FEE7A}"/>
                </a:ext>
              </a:extLst>
            </p:cNvPr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391;p41">
              <a:extLst>
                <a:ext uri="{FF2B5EF4-FFF2-40B4-BE49-F238E27FC236}">
                  <a16:creationId xmlns:a16="http://schemas.microsoft.com/office/drawing/2014/main" id="{CA49D420-7FC6-4FBD-93AD-857783C3FD9D}"/>
                </a:ext>
              </a:extLst>
            </p:cNvPr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392;p41">
              <a:extLst>
                <a:ext uri="{FF2B5EF4-FFF2-40B4-BE49-F238E27FC236}">
                  <a16:creationId xmlns:a16="http://schemas.microsoft.com/office/drawing/2014/main" id="{32794E85-F9F9-4CBC-99A9-BCD71BFFCB15}"/>
                </a:ext>
              </a:extLst>
            </p:cNvPr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393;p41">
              <a:extLst>
                <a:ext uri="{FF2B5EF4-FFF2-40B4-BE49-F238E27FC236}">
                  <a16:creationId xmlns:a16="http://schemas.microsoft.com/office/drawing/2014/main" id="{C282A8AC-E76B-4B86-B410-39010BBDC77B}"/>
                </a:ext>
              </a:extLst>
            </p:cNvPr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394;p41">
              <a:extLst>
                <a:ext uri="{FF2B5EF4-FFF2-40B4-BE49-F238E27FC236}">
                  <a16:creationId xmlns:a16="http://schemas.microsoft.com/office/drawing/2014/main" id="{E6C1313D-2D6E-43C2-8CB8-79C3818BF080}"/>
                </a:ext>
              </a:extLst>
            </p:cNvPr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395;p41">
              <a:extLst>
                <a:ext uri="{FF2B5EF4-FFF2-40B4-BE49-F238E27FC236}">
                  <a16:creationId xmlns:a16="http://schemas.microsoft.com/office/drawing/2014/main" id="{B4D5ECB2-260F-402C-BB63-37B908140E07}"/>
                </a:ext>
              </a:extLst>
            </p:cNvPr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396;p41">
              <a:extLst>
                <a:ext uri="{FF2B5EF4-FFF2-40B4-BE49-F238E27FC236}">
                  <a16:creationId xmlns:a16="http://schemas.microsoft.com/office/drawing/2014/main" id="{49F86FCD-C4DF-4C1C-958B-9E2726D51CEF}"/>
                </a:ext>
              </a:extLst>
            </p:cNvPr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397;p41">
              <a:extLst>
                <a:ext uri="{FF2B5EF4-FFF2-40B4-BE49-F238E27FC236}">
                  <a16:creationId xmlns:a16="http://schemas.microsoft.com/office/drawing/2014/main" id="{CC4F58FB-A3ED-4CD3-A947-054C61E3492D}"/>
                </a:ext>
              </a:extLst>
            </p:cNvPr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398;p41">
              <a:extLst>
                <a:ext uri="{FF2B5EF4-FFF2-40B4-BE49-F238E27FC236}">
                  <a16:creationId xmlns:a16="http://schemas.microsoft.com/office/drawing/2014/main" id="{78772F93-0B4B-45C1-B49D-A428A6FAD6D0}"/>
                </a:ext>
              </a:extLst>
            </p:cNvPr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399;p41">
              <a:extLst>
                <a:ext uri="{FF2B5EF4-FFF2-40B4-BE49-F238E27FC236}">
                  <a16:creationId xmlns:a16="http://schemas.microsoft.com/office/drawing/2014/main" id="{A0ED14D6-C5AA-438C-84C9-B3F227E3EAEC}"/>
                </a:ext>
              </a:extLst>
            </p:cNvPr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00;p41">
              <a:extLst>
                <a:ext uri="{FF2B5EF4-FFF2-40B4-BE49-F238E27FC236}">
                  <a16:creationId xmlns:a16="http://schemas.microsoft.com/office/drawing/2014/main" id="{68FA4D7F-F400-48D8-92CF-C8E5398EB92F}"/>
                </a:ext>
              </a:extLst>
            </p:cNvPr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01;p41">
              <a:extLst>
                <a:ext uri="{FF2B5EF4-FFF2-40B4-BE49-F238E27FC236}">
                  <a16:creationId xmlns:a16="http://schemas.microsoft.com/office/drawing/2014/main" id="{6CA6E0D2-F088-4A90-99D8-72BF49A663B7}"/>
                </a:ext>
              </a:extLst>
            </p:cNvPr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02;p41">
              <a:extLst>
                <a:ext uri="{FF2B5EF4-FFF2-40B4-BE49-F238E27FC236}">
                  <a16:creationId xmlns:a16="http://schemas.microsoft.com/office/drawing/2014/main" id="{F1B89FFD-008C-4FB1-A099-75BFE1BDD1DD}"/>
                </a:ext>
              </a:extLst>
            </p:cNvPr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03;p41">
              <a:extLst>
                <a:ext uri="{FF2B5EF4-FFF2-40B4-BE49-F238E27FC236}">
                  <a16:creationId xmlns:a16="http://schemas.microsoft.com/office/drawing/2014/main" id="{D434E11A-CEA2-4146-B78F-B8A4CD6E7321}"/>
                </a:ext>
              </a:extLst>
            </p:cNvPr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04;p41">
              <a:extLst>
                <a:ext uri="{FF2B5EF4-FFF2-40B4-BE49-F238E27FC236}">
                  <a16:creationId xmlns:a16="http://schemas.microsoft.com/office/drawing/2014/main" id="{D710D565-42BB-4E22-B968-3F9683C563DE}"/>
                </a:ext>
              </a:extLst>
            </p:cNvPr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05;p41">
              <a:extLst>
                <a:ext uri="{FF2B5EF4-FFF2-40B4-BE49-F238E27FC236}">
                  <a16:creationId xmlns:a16="http://schemas.microsoft.com/office/drawing/2014/main" id="{EE574DAD-E5B8-4C16-B198-572E4922DFEC}"/>
                </a:ext>
              </a:extLst>
            </p:cNvPr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06;p41">
              <a:extLst>
                <a:ext uri="{FF2B5EF4-FFF2-40B4-BE49-F238E27FC236}">
                  <a16:creationId xmlns:a16="http://schemas.microsoft.com/office/drawing/2014/main" id="{352CC5B1-FBB5-4538-AE19-61F9D93EC46B}"/>
                </a:ext>
              </a:extLst>
            </p:cNvPr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07;p41">
              <a:extLst>
                <a:ext uri="{FF2B5EF4-FFF2-40B4-BE49-F238E27FC236}">
                  <a16:creationId xmlns:a16="http://schemas.microsoft.com/office/drawing/2014/main" id="{4EE67AA0-CD5F-4B97-9AC2-FB7E9405BD86}"/>
                </a:ext>
              </a:extLst>
            </p:cNvPr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08;p41">
              <a:extLst>
                <a:ext uri="{FF2B5EF4-FFF2-40B4-BE49-F238E27FC236}">
                  <a16:creationId xmlns:a16="http://schemas.microsoft.com/office/drawing/2014/main" id="{309AEB4F-B073-487D-B387-DCBA8B12950A}"/>
                </a:ext>
              </a:extLst>
            </p:cNvPr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09;p41">
              <a:extLst>
                <a:ext uri="{FF2B5EF4-FFF2-40B4-BE49-F238E27FC236}">
                  <a16:creationId xmlns:a16="http://schemas.microsoft.com/office/drawing/2014/main" id="{47712D93-ACC1-436B-9DAF-A52A6F3A4893}"/>
                </a:ext>
              </a:extLst>
            </p:cNvPr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10;p41">
              <a:extLst>
                <a:ext uri="{FF2B5EF4-FFF2-40B4-BE49-F238E27FC236}">
                  <a16:creationId xmlns:a16="http://schemas.microsoft.com/office/drawing/2014/main" id="{D342A11C-7794-4385-93A4-550F3F34222D}"/>
                </a:ext>
              </a:extLst>
            </p:cNvPr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11;p41">
              <a:extLst>
                <a:ext uri="{FF2B5EF4-FFF2-40B4-BE49-F238E27FC236}">
                  <a16:creationId xmlns:a16="http://schemas.microsoft.com/office/drawing/2014/main" id="{EC3FBD4F-2A7D-48A3-8A92-739E6E76E816}"/>
                </a:ext>
              </a:extLst>
            </p:cNvPr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12;p41">
              <a:extLst>
                <a:ext uri="{FF2B5EF4-FFF2-40B4-BE49-F238E27FC236}">
                  <a16:creationId xmlns:a16="http://schemas.microsoft.com/office/drawing/2014/main" id="{9FB22997-DA80-4BDF-9364-32E2F545A9AB}"/>
                </a:ext>
              </a:extLst>
            </p:cNvPr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13;p41">
              <a:extLst>
                <a:ext uri="{FF2B5EF4-FFF2-40B4-BE49-F238E27FC236}">
                  <a16:creationId xmlns:a16="http://schemas.microsoft.com/office/drawing/2014/main" id="{9B0539A0-ADA5-44B8-A1C1-424345D20C4B}"/>
                </a:ext>
              </a:extLst>
            </p:cNvPr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14;p41">
              <a:extLst>
                <a:ext uri="{FF2B5EF4-FFF2-40B4-BE49-F238E27FC236}">
                  <a16:creationId xmlns:a16="http://schemas.microsoft.com/office/drawing/2014/main" id="{ECE4CAEF-C8AE-40E5-9324-E0BD69F151FA}"/>
                </a:ext>
              </a:extLst>
            </p:cNvPr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15;p41">
              <a:extLst>
                <a:ext uri="{FF2B5EF4-FFF2-40B4-BE49-F238E27FC236}">
                  <a16:creationId xmlns:a16="http://schemas.microsoft.com/office/drawing/2014/main" id="{1ECA33D4-9A40-4847-A40D-BB0F867A2EDE}"/>
                </a:ext>
              </a:extLst>
            </p:cNvPr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16;p41">
              <a:extLst>
                <a:ext uri="{FF2B5EF4-FFF2-40B4-BE49-F238E27FC236}">
                  <a16:creationId xmlns:a16="http://schemas.microsoft.com/office/drawing/2014/main" id="{A36590AE-0A5D-4865-9D38-282E1E436995}"/>
                </a:ext>
              </a:extLst>
            </p:cNvPr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17;p41">
              <a:extLst>
                <a:ext uri="{FF2B5EF4-FFF2-40B4-BE49-F238E27FC236}">
                  <a16:creationId xmlns:a16="http://schemas.microsoft.com/office/drawing/2014/main" id="{77C0C64C-C0BC-4AB1-9F97-780D1D5AA32D}"/>
                </a:ext>
              </a:extLst>
            </p:cNvPr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18;p41">
              <a:extLst>
                <a:ext uri="{FF2B5EF4-FFF2-40B4-BE49-F238E27FC236}">
                  <a16:creationId xmlns:a16="http://schemas.microsoft.com/office/drawing/2014/main" id="{BD5D63AF-3746-42C1-B734-67C63D7BF10D}"/>
                </a:ext>
              </a:extLst>
            </p:cNvPr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19;p41">
              <a:extLst>
                <a:ext uri="{FF2B5EF4-FFF2-40B4-BE49-F238E27FC236}">
                  <a16:creationId xmlns:a16="http://schemas.microsoft.com/office/drawing/2014/main" id="{C09FB94F-4C34-42E2-B24A-98096DBAA98C}"/>
                </a:ext>
              </a:extLst>
            </p:cNvPr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20;p41">
              <a:extLst>
                <a:ext uri="{FF2B5EF4-FFF2-40B4-BE49-F238E27FC236}">
                  <a16:creationId xmlns:a16="http://schemas.microsoft.com/office/drawing/2014/main" id="{A5703C9F-AEA2-4D25-9A5B-026DAD70BC41}"/>
                </a:ext>
              </a:extLst>
            </p:cNvPr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21;p41">
              <a:extLst>
                <a:ext uri="{FF2B5EF4-FFF2-40B4-BE49-F238E27FC236}">
                  <a16:creationId xmlns:a16="http://schemas.microsoft.com/office/drawing/2014/main" id="{9A1E2D1B-064A-489B-8031-D15C76867C9D}"/>
                </a:ext>
              </a:extLst>
            </p:cNvPr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22;p41">
              <a:extLst>
                <a:ext uri="{FF2B5EF4-FFF2-40B4-BE49-F238E27FC236}">
                  <a16:creationId xmlns:a16="http://schemas.microsoft.com/office/drawing/2014/main" id="{15E2EDBA-335E-4FA3-9D66-FEA8466A303B}"/>
                </a:ext>
              </a:extLst>
            </p:cNvPr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23;p41">
              <a:extLst>
                <a:ext uri="{FF2B5EF4-FFF2-40B4-BE49-F238E27FC236}">
                  <a16:creationId xmlns:a16="http://schemas.microsoft.com/office/drawing/2014/main" id="{56B1274B-6BEF-401B-A125-EB134BD5D534}"/>
                </a:ext>
              </a:extLst>
            </p:cNvPr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24;p41">
              <a:extLst>
                <a:ext uri="{FF2B5EF4-FFF2-40B4-BE49-F238E27FC236}">
                  <a16:creationId xmlns:a16="http://schemas.microsoft.com/office/drawing/2014/main" id="{D6B1A2B7-2EB0-48BF-9F5C-CB903775B806}"/>
                </a:ext>
              </a:extLst>
            </p:cNvPr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25;p41">
              <a:extLst>
                <a:ext uri="{FF2B5EF4-FFF2-40B4-BE49-F238E27FC236}">
                  <a16:creationId xmlns:a16="http://schemas.microsoft.com/office/drawing/2014/main" id="{801D4D60-E8DA-4642-9EDC-BD55BF84452D}"/>
                </a:ext>
              </a:extLst>
            </p:cNvPr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26;p41">
              <a:extLst>
                <a:ext uri="{FF2B5EF4-FFF2-40B4-BE49-F238E27FC236}">
                  <a16:creationId xmlns:a16="http://schemas.microsoft.com/office/drawing/2014/main" id="{3D9343DF-B6BF-4143-A776-0349DBFBFC18}"/>
                </a:ext>
              </a:extLst>
            </p:cNvPr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27;p41">
              <a:extLst>
                <a:ext uri="{FF2B5EF4-FFF2-40B4-BE49-F238E27FC236}">
                  <a16:creationId xmlns:a16="http://schemas.microsoft.com/office/drawing/2014/main" id="{41C67D4C-D94C-44E0-A2E6-CC615A0680F8}"/>
                </a:ext>
              </a:extLst>
            </p:cNvPr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28;p41">
              <a:extLst>
                <a:ext uri="{FF2B5EF4-FFF2-40B4-BE49-F238E27FC236}">
                  <a16:creationId xmlns:a16="http://schemas.microsoft.com/office/drawing/2014/main" id="{0529740B-584C-4797-9EB0-262632AF13D6}"/>
                </a:ext>
              </a:extLst>
            </p:cNvPr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29;p41">
              <a:extLst>
                <a:ext uri="{FF2B5EF4-FFF2-40B4-BE49-F238E27FC236}">
                  <a16:creationId xmlns:a16="http://schemas.microsoft.com/office/drawing/2014/main" id="{BEB7842C-BF60-44BC-A230-4A397F0E4D5F}"/>
                </a:ext>
              </a:extLst>
            </p:cNvPr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30;p41">
              <a:extLst>
                <a:ext uri="{FF2B5EF4-FFF2-40B4-BE49-F238E27FC236}">
                  <a16:creationId xmlns:a16="http://schemas.microsoft.com/office/drawing/2014/main" id="{5FA2CFD3-FF13-4C5F-AEB9-7D0217DD11BC}"/>
                </a:ext>
              </a:extLst>
            </p:cNvPr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31;p41">
              <a:extLst>
                <a:ext uri="{FF2B5EF4-FFF2-40B4-BE49-F238E27FC236}">
                  <a16:creationId xmlns:a16="http://schemas.microsoft.com/office/drawing/2014/main" id="{0A655483-C6D9-4644-998A-89993573AE08}"/>
                </a:ext>
              </a:extLst>
            </p:cNvPr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32;p41">
              <a:extLst>
                <a:ext uri="{FF2B5EF4-FFF2-40B4-BE49-F238E27FC236}">
                  <a16:creationId xmlns:a16="http://schemas.microsoft.com/office/drawing/2014/main" id="{AB6128A7-E2B0-45E0-99CB-A8395B7B0F84}"/>
                </a:ext>
              </a:extLst>
            </p:cNvPr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33;p41">
              <a:extLst>
                <a:ext uri="{FF2B5EF4-FFF2-40B4-BE49-F238E27FC236}">
                  <a16:creationId xmlns:a16="http://schemas.microsoft.com/office/drawing/2014/main" id="{FC96634F-8CEA-47AF-8C19-32DCBCA4D4F2}"/>
                </a:ext>
              </a:extLst>
            </p:cNvPr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34;p41">
              <a:extLst>
                <a:ext uri="{FF2B5EF4-FFF2-40B4-BE49-F238E27FC236}">
                  <a16:creationId xmlns:a16="http://schemas.microsoft.com/office/drawing/2014/main" id="{B215BCC9-A57B-4AC9-A2D8-012476293772}"/>
                </a:ext>
              </a:extLst>
            </p:cNvPr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35;p41">
              <a:extLst>
                <a:ext uri="{FF2B5EF4-FFF2-40B4-BE49-F238E27FC236}">
                  <a16:creationId xmlns:a16="http://schemas.microsoft.com/office/drawing/2014/main" id="{DB58AF95-9968-4EE3-A8E1-F2AC1BB95652}"/>
                </a:ext>
              </a:extLst>
            </p:cNvPr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36;p41">
              <a:extLst>
                <a:ext uri="{FF2B5EF4-FFF2-40B4-BE49-F238E27FC236}">
                  <a16:creationId xmlns:a16="http://schemas.microsoft.com/office/drawing/2014/main" id="{B65B6505-6669-48ED-8736-60FAE97E8DAF}"/>
                </a:ext>
              </a:extLst>
            </p:cNvPr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37;p41">
              <a:extLst>
                <a:ext uri="{FF2B5EF4-FFF2-40B4-BE49-F238E27FC236}">
                  <a16:creationId xmlns:a16="http://schemas.microsoft.com/office/drawing/2014/main" id="{05624073-BC0E-44E5-814F-2F839A8646AA}"/>
                </a:ext>
              </a:extLst>
            </p:cNvPr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8;p41">
              <a:extLst>
                <a:ext uri="{FF2B5EF4-FFF2-40B4-BE49-F238E27FC236}">
                  <a16:creationId xmlns:a16="http://schemas.microsoft.com/office/drawing/2014/main" id="{F9928C4F-8E47-4554-950B-A07EEAF4BE80}"/>
                </a:ext>
              </a:extLst>
            </p:cNvPr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39;p41">
              <a:extLst>
                <a:ext uri="{FF2B5EF4-FFF2-40B4-BE49-F238E27FC236}">
                  <a16:creationId xmlns:a16="http://schemas.microsoft.com/office/drawing/2014/main" id="{75F87A10-CE30-4082-B014-D966297B5540}"/>
                </a:ext>
              </a:extLst>
            </p:cNvPr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40;p41">
              <a:extLst>
                <a:ext uri="{FF2B5EF4-FFF2-40B4-BE49-F238E27FC236}">
                  <a16:creationId xmlns:a16="http://schemas.microsoft.com/office/drawing/2014/main" id="{06454111-DB2C-406F-9F06-555CB6B09A8F}"/>
                </a:ext>
              </a:extLst>
            </p:cNvPr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41;p41">
              <a:extLst>
                <a:ext uri="{FF2B5EF4-FFF2-40B4-BE49-F238E27FC236}">
                  <a16:creationId xmlns:a16="http://schemas.microsoft.com/office/drawing/2014/main" id="{D20BA130-7160-42BC-BFC5-12D6617E796B}"/>
                </a:ext>
              </a:extLst>
            </p:cNvPr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42;p41">
              <a:extLst>
                <a:ext uri="{FF2B5EF4-FFF2-40B4-BE49-F238E27FC236}">
                  <a16:creationId xmlns:a16="http://schemas.microsoft.com/office/drawing/2014/main" id="{CDFA7454-DFA2-4C54-BF42-FED378596116}"/>
                </a:ext>
              </a:extLst>
            </p:cNvPr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43;p41">
              <a:extLst>
                <a:ext uri="{FF2B5EF4-FFF2-40B4-BE49-F238E27FC236}">
                  <a16:creationId xmlns:a16="http://schemas.microsoft.com/office/drawing/2014/main" id="{5D9A45F9-FF59-487A-AF81-543FDA678CE3}"/>
                </a:ext>
              </a:extLst>
            </p:cNvPr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44;p41">
              <a:extLst>
                <a:ext uri="{FF2B5EF4-FFF2-40B4-BE49-F238E27FC236}">
                  <a16:creationId xmlns:a16="http://schemas.microsoft.com/office/drawing/2014/main" id="{C160C665-1642-4553-AE50-9DC2E013472E}"/>
                </a:ext>
              </a:extLst>
            </p:cNvPr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45;p41">
              <a:extLst>
                <a:ext uri="{FF2B5EF4-FFF2-40B4-BE49-F238E27FC236}">
                  <a16:creationId xmlns:a16="http://schemas.microsoft.com/office/drawing/2014/main" id="{1873FC16-AC62-4272-98DC-AEBAFE0DC757}"/>
                </a:ext>
              </a:extLst>
            </p:cNvPr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46;p41">
              <a:extLst>
                <a:ext uri="{FF2B5EF4-FFF2-40B4-BE49-F238E27FC236}">
                  <a16:creationId xmlns:a16="http://schemas.microsoft.com/office/drawing/2014/main" id="{F285B6FF-09C2-4FB4-945D-FB6474C4183E}"/>
                </a:ext>
              </a:extLst>
            </p:cNvPr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47;p41">
              <a:extLst>
                <a:ext uri="{FF2B5EF4-FFF2-40B4-BE49-F238E27FC236}">
                  <a16:creationId xmlns:a16="http://schemas.microsoft.com/office/drawing/2014/main" id="{F21869EF-1290-4A0D-AD36-DA0C74B24712}"/>
                </a:ext>
              </a:extLst>
            </p:cNvPr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48;p41">
              <a:extLst>
                <a:ext uri="{FF2B5EF4-FFF2-40B4-BE49-F238E27FC236}">
                  <a16:creationId xmlns:a16="http://schemas.microsoft.com/office/drawing/2014/main" id="{4060B1A0-F7AD-420B-9E5A-7E6C17B7F3D0}"/>
                </a:ext>
              </a:extLst>
            </p:cNvPr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49;p41">
              <a:extLst>
                <a:ext uri="{FF2B5EF4-FFF2-40B4-BE49-F238E27FC236}">
                  <a16:creationId xmlns:a16="http://schemas.microsoft.com/office/drawing/2014/main" id="{54A8B8DC-CD4A-444F-A32B-5513EB61B6FE}"/>
                </a:ext>
              </a:extLst>
            </p:cNvPr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50;p41">
              <a:extLst>
                <a:ext uri="{FF2B5EF4-FFF2-40B4-BE49-F238E27FC236}">
                  <a16:creationId xmlns:a16="http://schemas.microsoft.com/office/drawing/2014/main" id="{69485C66-3851-4070-8752-C06F72696703}"/>
                </a:ext>
              </a:extLst>
            </p:cNvPr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51;p41">
              <a:extLst>
                <a:ext uri="{FF2B5EF4-FFF2-40B4-BE49-F238E27FC236}">
                  <a16:creationId xmlns:a16="http://schemas.microsoft.com/office/drawing/2014/main" id="{8664A70B-5512-4D88-BCF5-D8C5A8299E8D}"/>
                </a:ext>
              </a:extLst>
            </p:cNvPr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52;p41">
              <a:extLst>
                <a:ext uri="{FF2B5EF4-FFF2-40B4-BE49-F238E27FC236}">
                  <a16:creationId xmlns:a16="http://schemas.microsoft.com/office/drawing/2014/main" id="{1E7260DA-7BC0-4C9B-B997-AC9A7493D929}"/>
                </a:ext>
              </a:extLst>
            </p:cNvPr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53;p41">
              <a:extLst>
                <a:ext uri="{FF2B5EF4-FFF2-40B4-BE49-F238E27FC236}">
                  <a16:creationId xmlns:a16="http://schemas.microsoft.com/office/drawing/2014/main" id="{3EC0DA31-A5D7-4EAC-B92F-F93DCCD5D356}"/>
                </a:ext>
              </a:extLst>
            </p:cNvPr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54;p41">
              <a:extLst>
                <a:ext uri="{FF2B5EF4-FFF2-40B4-BE49-F238E27FC236}">
                  <a16:creationId xmlns:a16="http://schemas.microsoft.com/office/drawing/2014/main" id="{9D975A20-C2FC-4BF8-AF13-92532B293251}"/>
                </a:ext>
              </a:extLst>
            </p:cNvPr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55;p41">
              <a:extLst>
                <a:ext uri="{FF2B5EF4-FFF2-40B4-BE49-F238E27FC236}">
                  <a16:creationId xmlns:a16="http://schemas.microsoft.com/office/drawing/2014/main" id="{59B093DE-3E8D-4B99-9343-577F2E095D8F}"/>
                </a:ext>
              </a:extLst>
            </p:cNvPr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56;p41">
              <a:extLst>
                <a:ext uri="{FF2B5EF4-FFF2-40B4-BE49-F238E27FC236}">
                  <a16:creationId xmlns:a16="http://schemas.microsoft.com/office/drawing/2014/main" id="{E81221EA-CEC5-44D9-9015-6BCDC45D6A8C}"/>
                </a:ext>
              </a:extLst>
            </p:cNvPr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57;p41">
              <a:extLst>
                <a:ext uri="{FF2B5EF4-FFF2-40B4-BE49-F238E27FC236}">
                  <a16:creationId xmlns:a16="http://schemas.microsoft.com/office/drawing/2014/main" id="{6EBA70DD-21BE-49D5-8ECD-CEC7F3DA352E}"/>
                </a:ext>
              </a:extLst>
            </p:cNvPr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58;p41">
              <a:extLst>
                <a:ext uri="{FF2B5EF4-FFF2-40B4-BE49-F238E27FC236}">
                  <a16:creationId xmlns:a16="http://schemas.microsoft.com/office/drawing/2014/main" id="{F31A8BA5-44B6-4E79-A5A9-51EBADDD91B2}"/>
                </a:ext>
              </a:extLst>
            </p:cNvPr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59;p41">
              <a:extLst>
                <a:ext uri="{FF2B5EF4-FFF2-40B4-BE49-F238E27FC236}">
                  <a16:creationId xmlns:a16="http://schemas.microsoft.com/office/drawing/2014/main" id="{0A719073-714F-4C6D-B2CF-3503ACFD0CE3}"/>
                </a:ext>
              </a:extLst>
            </p:cNvPr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60;p41">
              <a:extLst>
                <a:ext uri="{FF2B5EF4-FFF2-40B4-BE49-F238E27FC236}">
                  <a16:creationId xmlns:a16="http://schemas.microsoft.com/office/drawing/2014/main" id="{EB08F33B-638F-4FB0-8527-A486510B604B}"/>
                </a:ext>
              </a:extLst>
            </p:cNvPr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61;p41">
              <a:extLst>
                <a:ext uri="{FF2B5EF4-FFF2-40B4-BE49-F238E27FC236}">
                  <a16:creationId xmlns:a16="http://schemas.microsoft.com/office/drawing/2014/main" id="{DF967986-BE0A-44C5-849A-C022FBC1339A}"/>
                </a:ext>
              </a:extLst>
            </p:cNvPr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62;p41">
              <a:extLst>
                <a:ext uri="{FF2B5EF4-FFF2-40B4-BE49-F238E27FC236}">
                  <a16:creationId xmlns:a16="http://schemas.microsoft.com/office/drawing/2014/main" id="{FF8EF428-2131-4598-9DA9-328522DE6998}"/>
                </a:ext>
              </a:extLst>
            </p:cNvPr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63;p41">
              <a:extLst>
                <a:ext uri="{FF2B5EF4-FFF2-40B4-BE49-F238E27FC236}">
                  <a16:creationId xmlns:a16="http://schemas.microsoft.com/office/drawing/2014/main" id="{6BA1DE13-2F1B-447D-A567-61F971F1EA90}"/>
                </a:ext>
              </a:extLst>
            </p:cNvPr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64;p41">
              <a:extLst>
                <a:ext uri="{FF2B5EF4-FFF2-40B4-BE49-F238E27FC236}">
                  <a16:creationId xmlns:a16="http://schemas.microsoft.com/office/drawing/2014/main" id="{23435F01-B6EA-484A-8A78-55C0512C85AD}"/>
                </a:ext>
              </a:extLst>
            </p:cNvPr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65;p41">
              <a:extLst>
                <a:ext uri="{FF2B5EF4-FFF2-40B4-BE49-F238E27FC236}">
                  <a16:creationId xmlns:a16="http://schemas.microsoft.com/office/drawing/2014/main" id="{C4ADC610-E49E-4A01-BA0A-A078CA77DABE}"/>
                </a:ext>
              </a:extLst>
            </p:cNvPr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466;p41">
              <a:extLst>
                <a:ext uri="{FF2B5EF4-FFF2-40B4-BE49-F238E27FC236}">
                  <a16:creationId xmlns:a16="http://schemas.microsoft.com/office/drawing/2014/main" id="{C87F3562-CC9D-44D4-96AE-3659BA5462AE}"/>
                </a:ext>
              </a:extLst>
            </p:cNvPr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467;p41">
              <a:extLst>
                <a:ext uri="{FF2B5EF4-FFF2-40B4-BE49-F238E27FC236}">
                  <a16:creationId xmlns:a16="http://schemas.microsoft.com/office/drawing/2014/main" id="{4752B069-8E16-4BE0-8CC5-9C1621D02636}"/>
                </a:ext>
              </a:extLst>
            </p:cNvPr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468;p41">
              <a:extLst>
                <a:ext uri="{FF2B5EF4-FFF2-40B4-BE49-F238E27FC236}">
                  <a16:creationId xmlns:a16="http://schemas.microsoft.com/office/drawing/2014/main" id="{ABD12782-6B35-4EBF-8E73-0FAE8047D473}"/>
                </a:ext>
              </a:extLst>
            </p:cNvPr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469;p41">
              <a:extLst>
                <a:ext uri="{FF2B5EF4-FFF2-40B4-BE49-F238E27FC236}">
                  <a16:creationId xmlns:a16="http://schemas.microsoft.com/office/drawing/2014/main" id="{3C7EAD5E-4A28-4054-BF42-160E1E75A1F0}"/>
                </a:ext>
              </a:extLst>
            </p:cNvPr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470;p41">
              <a:extLst>
                <a:ext uri="{FF2B5EF4-FFF2-40B4-BE49-F238E27FC236}">
                  <a16:creationId xmlns:a16="http://schemas.microsoft.com/office/drawing/2014/main" id="{36C3620C-12E5-4D32-ACD2-A2E4D5F9D2BE}"/>
                </a:ext>
              </a:extLst>
            </p:cNvPr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471;p41">
              <a:extLst>
                <a:ext uri="{FF2B5EF4-FFF2-40B4-BE49-F238E27FC236}">
                  <a16:creationId xmlns:a16="http://schemas.microsoft.com/office/drawing/2014/main" id="{BB111F1B-1662-4B38-BCC2-88597C893544}"/>
                </a:ext>
              </a:extLst>
            </p:cNvPr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472;p41">
              <a:extLst>
                <a:ext uri="{FF2B5EF4-FFF2-40B4-BE49-F238E27FC236}">
                  <a16:creationId xmlns:a16="http://schemas.microsoft.com/office/drawing/2014/main" id="{FC85FD46-E660-44FF-A64E-2DD96BD1CB63}"/>
                </a:ext>
              </a:extLst>
            </p:cNvPr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473;p41">
              <a:extLst>
                <a:ext uri="{FF2B5EF4-FFF2-40B4-BE49-F238E27FC236}">
                  <a16:creationId xmlns:a16="http://schemas.microsoft.com/office/drawing/2014/main" id="{C7E62BD2-0948-4150-AF7B-BAF19AA1B657}"/>
                </a:ext>
              </a:extLst>
            </p:cNvPr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74;p41">
              <a:extLst>
                <a:ext uri="{FF2B5EF4-FFF2-40B4-BE49-F238E27FC236}">
                  <a16:creationId xmlns:a16="http://schemas.microsoft.com/office/drawing/2014/main" id="{36166425-26B5-4C94-82DB-1BA507203746}"/>
                </a:ext>
              </a:extLst>
            </p:cNvPr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75;p41">
              <a:extLst>
                <a:ext uri="{FF2B5EF4-FFF2-40B4-BE49-F238E27FC236}">
                  <a16:creationId xmlns:a16="http://schemas.microsoft.com/office/drawing/2014/main" id="{68E713ED-E847-46C4-848C-1414F10336E5}"/>
                </a:ext>
              </a:extLst>
            </p:cNvPr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76;p41">
              <a:extLst>
                <a:ext uri="{FF2B5EF4-FFF2-40B4-BE49-F238E27FC236}">
                  <a16:creationId xmlns:a16="http://schemas.microsoft.com/office/drawing/2014/main" id="{7911251C-00B2-4987-A910-CA33651370B5}"/>
                </a:ext>
              </a:extLst>
            </p:cNvPr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477;p41">
              <a:extLst>
                <a:ext uri="{FF2B5EF4-FFF2-40B4-BE49-F238E27FC236}">
                  <a16:creationId xmlns:a16="http://schemas.microsoft.com/office/drawing/2014/main" id="{251076BA-5ACF-48FB-861D-9E9AB91C523F}"/>
                </a:ext>
              </a:extLst>
            </p:cNvPr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478;p41">
              <a:extLst>
                <a:ext uri="{FF2B5EF4-FFF2-40B4-BE49-F238E27FC236}">
                  <a16:creationId xmlns:a16="http://schemas.microsoft.com/office/drawing/2014/main" id="{EDD3AD97-108C-483E-B041-E6896A65DFE8}"/>
                </a:ext>
              </a:extLst>
            </p:cNvPr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479;p41">
              <a:extLst>
                <a:ext uri="{FF2B5EF4-FFF2-40B4-BE49-F238E27FC236}">
                  <a16:creationId xmlns:a16="http://schemas.microsoft.com/office/drawing/2014/main" id="{CA227D25-6D9C-4E06-94CE-386891348922}"/>
                </a:ext>
              </a:extLst>
            </p:cNvPr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80;p41">
              <a:extLst>
                <a:ext uri="{FF2B5EF4-FFF2-40B4-BE49-F238E27FC236}">
                  <a16:creationId xmlns:a16="http://schemas.microsoft.com/office/drawing/2014/main" id="{493F442B-670A-4449-A8A2-5D3874ADE59F}"/>
                </a:ext>
              </a:extLst>
            </p:cNvPr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81;p41">
              <a:extLst>
                <a:ext uri="{FF2B5EF4-FFF2-40B4-BE49-F238E27FC236}">
                  <a16:creationId xmlns:a16="http://schemas.microsoft.com/office/drawing/2014/main" id="{04593368-D0FE-4DAE-AE4D-369330F61E68}"/>
                </a:ext>
              </a:extLst>
            </p:cNvPr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82;p41">
              <a:extLst>
                <a:ext uri="{FF2B5EF4-FFF2-40B4-BE49-F238E27FC236}">
                  <a16:creationId xmlns:a16="http://schemas.microsoft.com/office/drawing/2014/main" id="{04889245-FACC-491E-8694-2E4755F03997}"/>
                </a:ext>
              </a:extLst>
            </p:cNvPr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83;p41">
              <a:extLst>
                <a:ext uri="{FF2B5EF4-FFF2-40B4-BE49-F238E27FC236}">
                  <a16:creationId xmlns:a16="http://schemas.microsoft.com/office/drawing/2014/main" id="{A0F99FCB-179A-45AF-9360-FA748D0F38BB}"/>
                </a:ext>
              </a:extLst>
            </p:cNvPr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484;p41">
              <a:extLst>
                <a:ext uri="{FF2B5EF4-FFF2-40B4-BE49-F238E27FC236}">
                  <a16:creationId xmlns:a16="http://schemas.microsoft.com/office/drawing/2014/main" id="{F592A469-0ADA-496F-B3E2-3E63351E58F8}"/>
                </a:ext>
              </a:extLst>
            </p:cNvPr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485;p41">
              <a:extLst>
                <a:ext uri="{FF2B5EF4-FFF2-40B4-BE49-F238E27FC236}">
                  <a16:creationId xmlns:a16="http://schemas.microsoft.com/office/drawing/2014/main" id="{B5449369-00FF-4896-90F9-7029674652AE}"/>
                </a:ext>
              </a:extLst>
            </p:cNvPr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486;p41">
              <a:extLst>
                <a:ext uri="{FF2B5EF4-FFF2-40B4-BE49-F238E27FC236}">
                  <a16:creationId xmlns:a16="http://schemas.microsoft.com/office/drawing/2014/main" id="{3B8766AB-B37C-4F0F-8E32-E0F30B42CF10}"/>
                </a:ext>
              </a:extLst>
            </p:cNvPr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487;p41">
              <a:extLst>
                <a:ext uri="{FF2B5EF4-FFF2-40B4-BE49-F238E27FC236}">
                  <a16:creationId xmlns:a16="http://schemas.microsoft.com/office/drawing/2014/main" id="{6B2D11AD-92DB-4E3B-A0DC-284386B634B7}"/>
                </a:ext>
              </a:extLst>
            </p:cNvPr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88;p41">
              <a:extLst>
                <a:ext uri="{FF2B5EF4-FFF2-40B4-BE49-F238E27FC236}">
                  <a16:creationId xmlns:a16="http://schemas.microsoft.com/office/drawing/2014/main" id="{A8F3A86F-4733-49E5-A690-D6F402E417B8}"/>
                </a:ext>
              </a:extLst>
            </p:cNvPr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89;p41">
              <a:extLst>
                <a:ext uri="{FF2B5EF4-FFF2-40B4-BE49-F238E27FC236}">
                  <a16:creationId xmlns:a16="http://schemas.microsoft.com/office/drawing/2014/main" id="{92287375-450D-41CD-A7DE-0709BBE4EE8D}"/>
                </a:ext>
              </a:extLst>
            </p:cNvPr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90;p41">
              <a:extLst>
                <a:ext uri="{FF2B5EF4-FFF2-40B4-BE49-F238E27FC236}">
                  <a16:creationId xmlns:a16="http://schemas.microsoft.com/office/drawing/2014/main" id="{524DDE44-07BA-4911-901F-5C2054CE6516}"/>
                </a:ext>
              </a:extLst>
            </p:cNvPr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91;p41">
              <a:extLst>
                <a:ext uri="{FF2B5EF4-FFF2-40B4-BE49-F238E27FC236}">
                  <a16:creationId xmlns:a16="http://schemas.microsoft.com/office/drawing/2014/main" id="{F2F8F10C-0E65-4487-B648-4D47F1542495}"/>
                </a:ext>
              </a:extLst>
            </p:cNvPr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92;p41">
              <a:extLst>
                <a:ext uri="{FF2B5EF4-FFF2-40B4-BE49-F238E27FC236}">
                  <a16:creationId xmlns:a16="http://schemas.microsoft.com/office/drawing/2014/main" id="{A4FD61C4-F46B-4049-84CF-9A51B840C09A}"/>
                </a:ext>
              </a:extLst>
            </p:cNvPr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93;p41">
              <a:extLst>
                <a:ext uri="{FF2B5EF4-FFF2-40B4-BE49-F238E27FC236}">
                  <a16:creationId xmlns:a16="http://schemas.microsoft.com/office/drawing/2014/main" id="{BF1BDA7E-48DF-4D56-AE08-B75F47C4D2A9}"/>
                </a:ext>
              </a:extLst>
            </p:cNvPr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94;p41">
              <a:extLst>
                <a:ext uri="{FF2B5EF4-FFF2-40B4-BE49-F238E27FC236}">
                  <a16:creationId xmlns:a16="http://schemas.microsoft.com/office/drawing/2014/main" id="{3BADF912-2CE3-45A3-AF87-EA09F5AEDCE2}"/>
                </a:ext>
              </a:extLst>
            </p:cNvPr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95;p41">
              <a:extLst>
                <a:ext uri="{FF2B5EF4-FFF2-40B4-BE49-F238E27FC236}">
                  <a16:creationId xmlns:a16="http://schemas.microsoft.com/office/drawing/2014/main" id="{1ECE8E35-C4F0-43E1-9DF0-083BF41A5A6F}"/>
                </a:ext>
              </a:extLst>
            </p:cNvPr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96;p41">
              <a:extLst>
                <a:ext uri="{FF2B5EF4-FFF2-40B4-BE49-F238E27FC236}">
                  <a16:creationId xmlns:a16="http://schemas.microsoft.com/office/drawing/2014/main" id="{40FEFD4D-5DC0-46F5-ADF7-D1B93B64E0D3}"/>
                </a:ext>
              </a:extLst>
            </p:cNvPr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7;p41">
              <a:extLst>
                <a:ext uri="{FF2B5EF4-FFF2-40B4-BE49-F238E27FC236}">
                  <a16:creationId xmlns:a16="http://schemas.microsoft.com/office/drawing/2014/main" id="{2EE50B8C-5BA1-49A0-A3C2-6D1ACA7E2D15}"/>
                </a:ext>
              </a:extLst>
            </p:cNvPr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498;p41">
              <a:extLst>
                <a:ext uri="{FF2B5EF4-FFF2-40B4-BE49-F238E27FC236}">
                  <a16:creationId xmlns:a16="http://schemas.microsoft.com/office/drawing/2014/main" id="{1A61CE6A-0A76-4409-9EEC-17CC3E1C8542}"/>
                </a:ext>
              </a:extLst>
            </p:cNvPr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499;p41">
              <a:extLst>
                <a:ext uri="{FF2B5EF4-FFF2-40B4-BE49-F238E27FC236}">
                  <a16:creationId xmlns:a16="http://schemas.microsoft.com/office/drawing/2014/main" id="{3925B0A7-CA62-491A-8F46-EF08DA3CA3ED}"/>
                </a:ext>
              </a:extLst>
            </p:cNvPr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00;p41">
              <a:extLst>
                <a:ext uri="{FF2B5EF4-FFF2-40B4-BE49-F238E27FC236}">
                  <a16:creationId xmlns:a16="http://schemas.microsoft.com/office/drawing/2014/main" id="{07C9A1DD-DB44-42AB-A536-6A1FAA99BB6A}"/>
                </a:ext>
              </a:extLst>
            </p:cNvPr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01;p41">
              <a:extLst>
                <a:ext uri="{FF2B5EF4-FFF2-40B4-BE49-F238E27FC236}">
                  <a16:creationId xmlns:a16="http://schemas.microsoft.com/office/drawing/2014/main" id="{27B058F3-044B-423A-8A33-2AB3240379DA}"/>
                </a:ext>
              </a:extLst>
            </p:cNvPr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02;p41">
              <a:extLst>
                <a:ext uri="{FF2B5EF4-FFF2-40B4-BE49-F238E27FC236}">
                  <a16:creationId xmlns:a16="http://schemas.microsoft.com/office/drawing/2014/main" id="{46F72000-AACF-4421-894E-A09D9598D98C}"/>
                </a:ext>
              </a:extLst>
            </p:cNvPr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03;p41">
              <a:extLst>
                <a:ext uri="{FF2B5EF4-FFF2-40B4-BE49-F238E27FC236}">
                  <a16:creationId xmlns:a16="http://schemas.microsoft.com/office/drawing/2014/main" id="{6E0877F4-3B54-4127-B7EE-8650C6A7189A}"/>
                </a:ext>
              </a:extLst>
            </p:cNvPr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04;p41">
              <a:extLst>
                <a:ext uri="{FF2B5EF4-FFF2-40B4-BE49-F238E27FC236}">
                  <a16:creationId xmlns:a16="http://schemas.microsoft.com/office/drawing/2014/main" id="{1E8477B4-9BEE-49C9-B0B3-2AD7DE388FBF}"/>
                </a:ext>
              </a:extLst>
            </p:cNvPr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05;p41">
              <a:extLst>
                <a:ext uri="{FF2B5EF4-FFF2-40B4-BE49-F238E27FC236}">
                  <a16:creationId xmlns:a16="http://schemas.microsoft.com/office/drawing/2014/main" id="{210BB598-559F-45A3-A8D9-5A2CAA255F3C}"/>
                </a:ext>
              </a:extLst>
            </p:cNvPr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06;p41">
              <a:extLst>
                <a:ext uri="{FF2B5EF4-FFF2-40B4-BE49-F238E27FC236}">
                  <a16:creationId xmlns:a16="http://schemas.microsoft.com/office/drawing/2014/main" id="{F569BF0A-4CF4-4B8B-8F6F-D03496A0F348}"/>
                </a:ext>
              </a:extLst>
            </p:cNvPr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07;p41">
              <a:extLst>
                <a:ext uri="{FF2B5EF4-FFF2-40B4-BE49-F238E27FC236}">
                  <a16:creationId xmlns:a16="http://schemas.microsoft.com/office/drawing/2014/main" id="{0DE4284B-53AD-421C-AA7F-B4135CE79D2D}"/>
                </a:ext>
              </a:extLst>
            </p:cNvPr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08;p41">
              <a:extLst>
                <a:ext uri="{FF2B5EF4-FFF2-40B4-BE49-F238E27FC236}">
                  <a16:creationId xmlns:a16="http://schemas.microsoft.com/office/drawing/2014/main" id="{20CFA539-9700-4F41-A7D1-46E37F4849B0}"/>
                </a:ext>
              </a:extLst>
            </p:cNvPr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09;p41">
              <a:extLst>
                <a:ext uri="{FF2B5EF4-FFF2-40B4-BE49-F238E27FC236}">
                  <a16:creationId xmlns:a16="http://schemas.microsoft.com/office/drawing/2014/main" id="{08C46D6D-3142-43BF-A1F5-C82E3FEAC5FA}"/>
                </a:ext>
              </a:extLst>
            </p:cNvPr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10;p41">
              <a:extLst>
                <a:ext uri="{FF2B5EF4-FFF2-40B4-BE49-F238E27FC236}">
                  <a16:creationId xmlns:a16="http://schemas.microsoft.com/office/drawing/2014/main" id="{CF077037-29BA-4733-B62F-4067762D3789}"/>
                </a:ext>
              </a:extLst>
            </p:cNvPr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11;p41">
              <a:extLst>
                <a:ext uri="{FF2B5EF4-FFF2-40B4-BE49-F238E27FC236}">
                  <a16:creationId xmlns:a16="http://schemas.microsoft.com/office/drawing/2014/main" id="{393B9808-F5D6-4097-9C1D-B36C6BA92EC7}"/>
                </a:ext>
              </a:extLst>
            </p:cNvPr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12;p41">
              <a:extLst>
                <a:ext uri="{FF2B5EF4-FFF2-40B4-BE49-F238E27FC236}">
                  <a16:creationId xmlns:a16="http://schemas.microsoft.com/office/drawing/2014/main" id="{2C3B1C8B-1D97-4075-BFC8-6FCD11AADF31}"/>
                </a:ext>
              </a:extLst>
            </p:cNvPr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13;p41">
              <a:extLst>
                <a:ext uri="{FF2B5EF4-FFF2-40B4-BE49-F238E27FC236}">
                  <a16:creationId xmlns:a16="http://schemas.microsoft.com/office/drawing/2014/main" id="{514B683D-C0FE-4B1E-BD02-003EDE83C29C}"/>
                </a:ext>
              </a:extLst>
            </p:cNvPr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14;p41">
              <a:extLst>
                <a:ext uri="{FF2B5EF4-FFF2-40B4-BE49-F238E27FC236}">
                  <a16:creationId xmlns:a16="http://schemas.microsoft.com/office/drawing/2014/main" id="{5DEC3F51-94D4-4F0C-A955-7250D388D776}"/>
                </a:ext>
              </a:extLst>
            </p:cNvPr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15;p41">
              <a:extLst>
                <a:ext uri="{FF2B5EF4-FFF2-40B4-BE49-F238E27FC236}">
                  <a16:creationId xmlns:a16="http://schemas.microsoft.com/office/drawing/2014/main" id="{3DEFE422-809F-41D2-A397-FFF3B77458A3}"/>
                </a:ext>
              </a:extLst>
            </p:cNvPr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16;p41">
              <a:extLst>
                <a:ext uri="{FF2B5EF4-FFF2-40B4-BE49-F238E27FC236}">
                  <a16:creationId xmlns:a16="http://schemas.microsoft.com/office/drawing/2014/main" id="{05586000-EA4B-4843-86B5-907570BA5182}"/>
                </a:ext>
              </a:extLst>
            </p:cNvPr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17;p41">
              <a:extLst>
                <a:ext uri="{FF2B5EF4-FFF2-40B4-BE49-F238E27FC236}">
                  <a16:creationId xmlns:a16="http://schemas.microsoft.com/office/drawing/2014/main" id="{A99AB73E-9E3F-45CF-9961-58143E196E2A}"/>
                </a:ext>
              </a:extLst>
            </p:cNvPr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18;p41">
              <a:extLst>
                <a:ext uri="{FF2B5EF4-FFF2-40B4-BE49-F238E27FC236}">
                  <a16:creationId xmlns:a16="http://schemas.microsoft.com/office/drawing/2014/main" id="{2C10DA76-96A2-447E-9EBB-D46D3E9529B3}"/>
                </a:ext>
              </a:extLst>
            </p:cNvPr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19;p41">
              <a:extLst>
                <a:ext uri="{FF2B5EF4-FFF2-40B4-BE49-F238E27FC236}">
                  <a16:creationId xmlns:a16="http://schemas.microsoft.com/office/drawing/2014/main" id="{AD3795E2-56B5-470E-8923-DBC648FA5B36}"/>
                </a:ext>
              </a:extLst>
            </p:cNvPr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20;p41">
              <a:extLst>
                <a:ext uri="{FF2B5EF4-FFF2-40B4-BE49-F238E27FC236}">
                  <a16:creationId xmlns:a16="http://schemas.microsoft.com/office/drawing/2014/main" id="{BCBF22F8-9BCF-4DC0-AC54-DA42D081EDC9}"/>
                </a:ext>
              </a:extLst>
            </p:cNvPr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21;p41">
              <a:extLst>
                <a:ext uri="{FF2B5EF4-FFF2-40B4-BE49-F238E27FC236}">
                  <a16:creationId xmlns:a16="http://schemas.microsoft.com/office/drawing/2014/main" id="{8815B526-FC60-45F2-8210-F11E1C0E4365}"/>
                </a:ext>
              </a:extLst>
            </p:cNvPr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22;p41">
              <a:extLst>
                <a:ext uri="{FF2B5EF4-FFF2-40B4-BE49-F238E27FC236}">
                  <a16:creationId xmlns:a16="http://schemas.microsoft.com/office/drawing/2014/main" id="{6A6FE247-770C-467E-9FC5-8923C64A373C}"/>
                </a:ext>
              </a:extLst>
            </p:cNvPr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23;p41">
              <a:extLst>
                <a:ext uri="{FF2B5EF4-FFF2-40B4-BE49-F238E27FC236}">
                  <a16:creationId xmlns:a16="http://schemas.microsoft.com/office/drawing/2014/main" id="{EF6958D3-ECF7-45CD-AC8F-07BDC8A6F03E}"/>
                </a:ext>
              </a:extLst>
            </p:cNvPr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24;p41">
              <a:extLst>
                <a:ext uri="{FF2B5EF4-FFF2-40B4-BE49-F238E27FC236}">
                  <a16:creationId xmlns:a16="http://schemas.microsoft.com/office/drawing/2014/main" id="{B87CCB24-D554-468E-97A4-8320D544A6AD}"/>
                </a:ext>
              </a:extLst>
            </p:cNvPr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25;p41">
              <a:extLst>
                <a:ext uri="{FF2B5EF4-FFF2-40B4-BE49-F238E27FC236}">
                  <a16:creationId xmlns:a16="http://schemas.microsoft.com/office/drawing/2014/main" id="{292DCEA9-35DA-412A-83D0-AC47044508CF}"/>
                </a:ext>
              </a:extLst>
            </p:cNvPr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26;p41">
              <a:extLst>
                <a:ext uri="{FF2B5EF4-FFF2-40B4-BE49-F238E27FC236}">
                  <a16:creationId xmlns:a16="http://schemas.microsoft.com/office/drawing/2014/main" id="{9AB0AB0F-0E27-40C1-AD17-2020955D6323}"/>
                </a:ext>
              </a:extLst>
            </p:cNvPr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27;p41">
              <a:extLst>
                <a:ext uri="{FF2B5EF4-FFF2-40B4-BE49-F238E27FC236}">
                  <a16:creationId xmlns:a16="http://schemas.microsoft.com/office/drawing/2014/main" id="{6FE10475-F954-4382-9A6B-B537BEF3BEE9}"/>
                </a:ext>
              </a:extLst>
            </p:cNvPr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28;p41">
              <a:extLst>
                <a:ext uri="{FF2B5EF4-FFF2-40B4-BE49-F238E27FC236}">
                  <a16:creationId xmlns:a16="http://schemas.microsoft.com/office/drawing/2014/main" id="{B3A5C393-20AC-4004-AB36-F144076E7584}"/>
                </a:ext>
              </a:extLst>
            </p:cNvPr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29;p41">
              <a:extLst>
                <a:ext uri="{FF2B5EF4-FFF2-40B4-BE49-F238E27FC236}">
                  <a16:creationId xmlns:a16="http://schemas.microsoft.com/office/drawing/2014/main" id="{BEBB6A12-5D3D-4FF7-BAEB-BF429C553F8F}"/>
                </a:ext>
              </a:extLst>
            </p:cNvPr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30;p41">
              <a:extLst>
                <a:ext uri="{FF2B5EF4-FFF2-40B4-BE49-F238E27FC236}">
                  <a16:creationId xmlns:a16="http://schemas.microsoft.com/office/drawing/2014/main" id="{6C2D6059-E4B4-4B71-A01A-F059DB8E39CC}"/>
                </a:ext>
              </a:extLst>
            </p:cNvPr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31;p41">
              <a:extLst>
                <a:ext uri="{FF2B5EF4-FFF2-40B4-BE49-F238E27FC236}">
                  <a16:creationId xmlns:a16="http://schemas.microsoft.com/office/drawing/2014/main" id="{B558F1AD-6703-4BE3-99CC-BB36F9162987}"/>
                </a:ext>
              </a:extLst>
            </p:cNvPr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32;p41">
              <a:extLst>
                <a:ext uri="{FF2B5EF4-FFF2-40B4-BE49-F238E27FC236}">
                  <a16:creationId xmlns:a16="http://schemas.microsoft.com/office/drawing/2014/main" id="{4EF24ED2-40A1-4AC7-B894-6224E0FED72C}"/>
                </a:ext>
              </a:extLst>
            </p:cNvPr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33;p41">
              <a:extLst>
                <a:ext uri="{FF2B5EF4-FFF2-40B4-BE49-F238E27FC236}">
                  <a16:creationId xmlns:a16="http://schemas.microsoft.com/office/drawing/2014/main" id="{A94A0EDE-1C59-4A13-BFEB-E08F0EE30F95}"/>
                </a:ext>
              </a:extLst>
            </p:cNvPr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34;p41">
              <a:extLst>
                <a:ext uri="{FF2B5EF4-FFF2-40B4-BE49-F238E27FC236}">
                  <a16:creationId xmlns:a16="http://schemas.microsoft.com/office/drawing/2014/main" id="{61608C6F-AF07-4C62-B287-6AB6795B807E}"/>
                </a:ext>
              </a:extLst>
            </p:cNvPr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35;p41">
              <a:extLst>
                <a:ext uri="{FF2B5EF4-FFF2-40B4-BE49-F238E27FC236}">
                  <a16:creationId xmlns:a16="http://schemas.microsoft.com/office/drawing/2014/main" id="{7B1D2D29-05E1-421A-8A2E-5481DDD979BA}"/>
                </a:ext>
              </a:extLst>
            </p:cNvPr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36;p41">
              <a:extLst>
                <a:ext uri="{FF2B5EF4-FFF2-40B4-BE49-F238E27FC236}">
                  <a16:creationId xmlns:a16="http://schemas.microsoft.com/office/drawing/2014/main" id="{E05546F9-9B85-4DCF-AFF7-3DFA15A229F6}"/>
                </a:ext>
              </a:extLst>
            </p:cNvPr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37;p41">
              <a:extLst>
                <a:ext uri="{FF2B5EF4-FFF2-40B4-BE49-F238E27FC236}">
                  <a16:creationId xmlns:a16="http://schemas.microsoft.com/office/drawing/2014/main" id="{8BA47323-9BC5-4F6C-8F6B-CC6BF6273888}"/>
                </a:ext>
              </a:extLst>
            </p:cNvPr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38;p41">
              <a:extLst>
                <a:ext uri="{FF2B5EF4-FFF2-40B4-BE49-F238E27FC236}">
                  <a16:creationId xmlns:a16="http://schemas.microsoft.com/office/drawing/2014/main" id="{1591C301-2849-4937-A437-9ED2CA3FF2F2}"/>
                </a:ext>
              </a:extLst>
            </p:cNvPr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39;p41">
              <a:extLst>
                <a:ext uri="{FF2B5EF4-FFF2-40B4-BE49-F238E27FC236}">
                  <a16:creationId xmlns:a16="http://schemas.microsoft.com/office/drawing/2014/main" id="{5F7B820D-8041-46C5-AB38-C729EEEEE7A9}"/>
                </a:ext>
              </a:extLst>
            </p:cNvPr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40;p41">
              <a:extLst>
                <a:ext uri="{FF2B5EF4-FFF2-40B4-BE49-F238E27FC236}">
                  <a16:creationId xmlns:a16="http://schemas.microsoft.com/office/drawing/2014/main" id="{F1B04102-D1EE-4146-BBB7-3937D5C6F31E}"/>
                </a:ext>
              </a:extLst>
            </p:cNvPr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41;p41">
              <a:extLst>
                <a:ext uri="{FF2B5EF4-FFF2-40B4-BE49-F238E27FC236}">
                  <a16:creationId xmlns:a16="http://schemas.microsoft.com/office/drawing/2014/main" id="{4B011383-D42A-472A-B341-FE0B4EF854CB}"/>
                </a:ext>
              </a:extLst>
            </p:cNvPr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42;p41">
              <a:extLst>
                <a:ext uri="{FF2B5EF4-FFF2-40B4-BE49-F238E27FC236}">
                  <a16:creationId xmlns:a16="http://schemas.microsoft.com/office/drawing/2014/main" id="{A0828C1F-F1B7-499E-A09E-244D367F2C31}"/>
                </a:ext>
              </a:extLst>
            </p:cNvPr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43;p41">
              <a:extLst>
                <a:ext uri="{FF2B5EF4-FFF2-40B4-BE49-F238E27FC236}">
                  <a16:creationId xmlns:a16="http://schemas.microsoft.com/office/drawing/2014/main" id="{A47DDDFA-9915-4B88-B9EC-BE202F384C28}"/>
                </a:ext>
              </a:extLst>
            </p:cNvPr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44;p41">
              <a:extLst>
                <a:ext uri="{FF2B5EF4-FFF2-40B4-BE49-F238E27FC236}">
                  <a16:creationId xmlns:a16="http://schemas.microsoft.com/office/drawing/2014/main" id="{F7A725C9-01E3-47AA-A350-BFDC6A694589}"/>
                </a:ext>
              </a:extLst>
            </p:cNvPr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45;p41">
              <a:extLst>
                <a:ext uri="{FF2B5EF4-FFF2-40B4-BE49-F238E27FC236}">
                  <a16:creationId xmlns:a16="http://schemas.microsoft.com/office/drawing/2014/main" id="{068DA8BB-9624-4E25-8BE1-5999DED94DD7}"/>
                </a:ext>
              </a:extLst>
            </p:cNvPr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46;p41">
              <a:extLst>
                <a:ext uri="{FF2B5EF4-FFF2-40B4-BE49-F238E27FC236}">
                  <a16:creationId xmlns:a16="http://schemas.microsoft.com/office/drawing/2014/main" id="{84727082-D500-4212-B497-23556E0258B9}"/>
                </a:ext>
              </a:extLst>
            </p:cNvPr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47;p41">
              <a:extLst>
                <a:ext uri="{FF2B5EF4-FFF2-40B4-BE49-F238E27FC236}">
                  <a16:creationId xmlns:a16="http://schemas.microsoft.com/office/drawing/2014/main" id="{D849D53E-C777-4290-8F3A-B4B54A01FAFE}"/>
                </a:ext>
              </a:extLst>
            </p:cNvPr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48;p41">
              <a:extLst>
                <a:ext uri="{FF2B5EF4-FFF2-40B4-BE49-F238E27FC236}">
                  <a16:creationId xmlns:a16="http://schemas.microsoft.com/office/drawing/2014/main" id="{1B41C89E-A147-4F13-9A63-B6CB93F5C5FF}"/>
                </a:ext>
              </a:extLst>
            </p:cNvPr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49;p41">
              <a:extLst>
                <a:ext uri="{FF2B5EF4-FFF2-40B4-BE49-F238E27FC236}">
                  <a16:creationId xmlns:a16="http://schemas.microsoft.com/office/drawing/2014/main" id="{E9890C19-4C52-4445-9267-1B2F6EBDB3A3}"/>
                </a:ext>
              </a:extLst>
            </p:cNvPr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50;p41">
              <a:extLst>
                <a:ext uri="{FF2B5EF4-FFF2-40B4-BE49-F238E27FC236}">
                  <a16:creationId xmlns:a16="http://schemas.microsoft.com/office/drawing/2014/main" id="{A03ABE75-20E0-47D2-9F20-E8C3950EF8F7}"/>
                </a:ext>
              </a:extLst>
            </p:cNvPr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51;p41">
              <a:extLst>
                <a:ext uri="{FF2B5EF4-FFF2-40B4-BE49-F238E27FC236}">
                  <a16:creationId xmlns:a16="http://schemas.microsoft.com/office/drawing/2014/main" id="{1560AEC5-FCE9-47C8-BF02-D395AB998091}"/>
                </a:ext>
              </a:extLst>
            </p:cNvPr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52;p41">
              <a:extLst>
                <a:ext uri="{FF2B5EF4-FFF2-40B4-BE49-F238E27FC236}">
                  <a16:creationId xmlns:a16="http://schemas.microsoft.com/office/drawing/2014/main" id="{C7238163-39BF-4A2C-830B-9F87096AC023}"/>
                </a:ext>
              </a:extLst>
            </p:cNvPr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53;p41">
              <a:extLst>
                <a:ext uri="{FF2B5EF4-FFF2-40B4-BE49-F238E27FC236}">
                  <a16:creationId xmlns:a16="http://schemas.microsoft.com/office/drawing/2014/main" id="{BBB4978B-8A48-42E5-9182-7087E530F413}"/>
                </a:ext>
              </a:extLst>
            </p:cNvPr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54;p41">
              <a:extLst>
                <a:ext uri="{FF2B5EF4-FFF2-40B4-BE49-F238E27FC236}">
                  <a16:creationId xmlns:a16="http://schemas.microsoft.com/office/drawing/2014/main" id="{CF3341B3-D1DB-41F1-9594-F3A7060C4E7D}"/>
                </a:ext>
              </a:extLst>
            </p:cNvPr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55;p41">
              <a:extLst>
                <a:ext uri="{FF2B5EF4-FFF2-40B4-BE49-F238E27FC236}">
                  <a16:creationId xmlns:a16="http://schemas.microsoft.com/office/drawing/2014/main" id="{9AC4F5A3-13B2-416A-9EE8-58882B62AC5F}"/>
                </a:ext>
              </a:extLst>
            </p:cNvPr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56;p41">
              <a:extLst>
                <a:ext uri="{FF2B5EF4-FFF2-40B4-BE49-F238E27FC236}">
                  <a16:creationId xmlns:a16="http://schemas.microsoft.com/office/drawing/2014/main" id="{61E4FFC3-047E-420D-BAB0-30E644BDCF38}"/>
                </a:ext>
              </a:extLst>
            </p:cNvPr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57;p41">
              <a:extLst>
                <a:ext uri="{FF2B5EF4-FFF2-40B4-BE49-F238E27FC236}">
                  <a16:creationId xmlns:a16="http://schemas.microsoft.com/office/drawing/2014/main" id="{C3B10205-BF2C-42EE-9E8B-074AA3B9D9CD}"/>
                </a:ext>
              </a:extLst>
            </p:cNvPr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58;p41">
              <a:extLst>
                <a:ext uri="{FF2B5EF4-FFF2-40B4-BE49-F238E27FC236}">
                  <a16:creationId xmlns:a16="http://schemas.microsoft.com/office/drawing/2014/main" id="{583EA74E-54EE-48CC-875E-A324CB42E6A1}"/>
                </a:ext>
              </a:extLst>
            </p:cNvPr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59;p41">
              <a:extLst>
                <a:ext uri="{FF2B5EF4-FFF2-40B4-BE49-F238E27FC236}">
                  <a16:creationId xmlns:a16="http://schemas.microsoft.com/office/drawing/2014/main" id="{A2C73B5E-F4D4-4389-AECC-037AFF1302FC}"/>
                </a:ext>
              </a:extLst>
            </p:cNvPr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60;p41">
              <a:extLst>
                <a:ext uri="{FF2B5EF4-FFF2-40B4-BE49-F238E27FC236}">
                  <a16:creationId xmlns:a16="http://schemas.microsoft.com/office/drawing/2014/main" id="{100B6FD3-4B0D-4F50-9C18-CCD47C7BA1E4}"/>
                </a:ext>
              </a:extLst>
            </p:cNvPr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61;p41">
              <a:extLst>
                <a:ext uri="{FF2B5EF4-FFF2-40B4-BE49-F238E27FC236}">
                  <a16:creationId xmlns:a16="http://schemas.microsoft.com/office/drawing/2014/main" id="{D4534878-54AA-4094-9E29-E0E0F2CE8102}"/>
                </a:ext>
              </a:extLst>
            </p:cNvPr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62;p41">
              <a:extLst>
                <a:ext uri="{FF2B5EF4-FFF2-40B4-BE49-F238E27FC236}">
                  <a16:creationId xmlns:a16="http://schemas.microsoft.com/office/drawing/2014/main" id="{142DD742-6774-4309-AED8-EF54CE6E7811}"/>
                </a:ext>
              </a:extLst>
            </p:cNvPr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63;p41">
              <a:extLst>
                <a:ext uri="{FF2B5EF4-FFF2-40B4-BE49-F238E27FC236}">
                  <a16:creationId xmlns:a16="http://schemas.microsoft.com/office/drawing/2014/main" id="{CD544D30-C79F-4847-B2A1-117D44E201E6}"/>
                </a:ext>
              </a:extLst>
            </p:cNvPr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64;p41">
              <a:extLst>
                <a:ext uri="{FF2B5EF4-FFF2-40B4-BE49-F238E27FC236}">
                  <a16:creationId xmlns:a16="http://schemas.microsoft.com/office/drawing/2014/main" id="{C51130BC-E9EC-46D4-994B-0701510E2017}"/>
                </a:ext>
              </a:extLst>
            </p:cNvPr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8270;p41">
            <a:extLst>
              <a:ext uri="{FF2B5EF4-FFF2-40B4-BE49-F238E27FC236}">
                <a16:creationId xmlns:a16="http://schemas.microsoft.com/office/drawing/2014/main" id="{91EA24F9-2F66-4ABD-8B63-EDB45DD85B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6166" y="1217221"/>
            <a:ext cx="3998041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Offrire molte funzionalità, integrando differenti servizi di elevato valore, interni ed esterni alla piattaforma Azure</a:t>
            </a:r>
            <a:endParaRPr sz="1400" dirty="0"/>
          </a:p>
        </p:txBody>
      </p:sp>
      <p:pic>
        <p:nvPicPr>
          <p:cNvPr id="982" name="Picture 2" descr="Azure Maps">
            <a:extLst>
              <a:ext uri="{FF2B5EF4-FFF2-40B4-BE49-F238E27FC236}">
                <a16:creationId xmlns:a16="http://schemas.microsoft.com/office/drawing/2014/main" id="{CF02EBCA-9142-4B36-88C3-2B6AE13F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6" y="2775925"/>
            <a:ext cx="1672416" cy="1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" name="Google Shape;8270;p41">
            <a:extLst>
              <a:ext uri="{FF2B5EF4-FFF2-40B4-BE49-F238E27FC236}">
                <a16:creationId xmlns:a16="http://schemas.microsoft.com/office/drawing/2014/main" id="{0949C71D-F90C-4C13-8C14-396C0CCF7A24}"/>
              </a:ext>
            </a:extLst>
          </p:cNvPr>
          <p:cNvSpPr txBox="1">
            <a:spLocks/>
          </p:cNvSpPr>
          <p:nvPr/>
        </p:nvSpPr>
        <p:spPr>
          <a:xfrm>
            <a:off x="-1831540" y="397330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Localizzazione</a:t>
            </a:r>
          </a:p>
        </p:txBody>
      </p:sp>
      <p:pic>
        <p:nvPicPr>
          <p:cNvPr id="984" name="Picture 6" descr="LUIS | Microsoft Power Automate">
            <a:extLst>
              <a:ext uri="{FF2B5EF4-FFF2-40B4-BE49-F238E27FC236}">
                <a16:creationId xmlns:a16="http://schemas.microsoft.com/office/drawing/2014/main" id="{76545DAC-BE99-4332-8CF5-743C8A7C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3390454"/>
            <a:ext cx="907631" cy="90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85" name="Google Shape;8270;p41">
            <a:extLst>
              <a:ext uri="{FF2B5EF4-FFF2-40B4-BE49-F238E27FC236}">
                <a16:creationId xmlns:a16="http://schemas.microsoft.com/office/drawing/2014/main" id="{3157946D-F582-46FA-9B5A-49D7FBB97D2E}"/>
              </a:ext>
            </a:extLst>
          </p:cNvPr>
          <p:cNvSpPr txBox="1">
            <a:spLocks/>
          </p:cNvSpPr>
          <p:nvPr/>
        </p:nvSpPr>
        <p:spPr>
          <a:xfrm>
            <a:off x="191078" y="4287393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NLP  Processing</a:t>
            </a:r>
          </a:p>
        </p:txBody>
      </p:sp>
      <p:pic>
        <p:nvPicPr>
          <p:cNvPr id="986" name="Immagine 985">
            <a:extLst>
              <a:ext uri="{FF2B5EF4-FFF2-40B4-BE49-F238E27FC236}">
                <a16:creationId xmlns:a16="http://schemas.microsoft.com/office/drawing/2014/main" id="{B76391B0-15BF-417E-AFA0-0D3DCAD9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72" y="3403944"/>
            <a:ext cx="1769266" cy="498084"/>
          </a:xfrm>
          <a:prstGeom prst="rect">
            <a:avLst/>
          </a:prstGeom>
        </p:spPr>
      </p:pic>
      <p:sp>
        <p:nvSpPr>
          <p:cNvPr id="987" name="Google Shape;8270;p41">
            <a:extLst>
              <a:ext uri="{FF2B5EF4-FFF2-40B4-BE49-F238E27FC236}">
                <a16:creationId xmlns:a16="http://schemas.microsoft.com/office/drawing/2014/main" id="{1D87B1FF-217A-48A2-AF9A-439D7382F052}"/>
              </a:ext>
            </a:extLst>
          </p:cNvPr>
          <p:cNvSpPr txBox="1">
            <a:spLocks/>
          </p:cNvSpPr>
          <p:nvPr/>
        </p:nvSpPr>
        <p:spPr>
          <a:xfrm>
            <a:off x="2008399" y="3790571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Invio di Mail</a:t>
            </a:r>
          </a:p>
        </p:txBody>
      </p:sp>
      <p:pic>
        <p:nvPicPr>
          <p:cNvPr id="988" name="Picture 8" descr="Applicazione dell&amp;#39;IA per velocizzare la prevenzione, il rilevamento e la  risposta delle minacce nel SOC">
            <a:extLst>
              <a:ext uri="{FF2B5EF4-FFF2-40B4-BE49-F238E27FC236}">
                <a16:creationId xmlns:a16="http://schemas.microsoft.com/office/drawing/2014/main" id="{47AD20D5-DD51-4FBA-8764-F07863FC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40" y="2550184"/>
            <a:ext cx="128658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9" name="Immagine 988">
            <a:extLst>
              <a:ext uri="{FF2B5EF4-FFF2-40B4-BE49-F238E27FC236}">
                <a16:creationId xmlns:a16="http://schemas.microsoft.com/office/drawing/2014/main" id="{468FA513-27D9-4119-8109-A603AAD45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26" y="2974371"/>
            <a:ext cx="873239" cy="934014"/>
          </a:xfrm>
          <a:prstGeom prst="rect">
            <a:avLst/>
          </a:prstGeom>
        </p:spPr>
      </p:pic>
      <p:pic>
        <p:nvPicPr>
          <p:cNvPr id="990" name="Immagine 989">
            <a:extLst>
              <a:ext uri="{FF2B5EF4-FFF2-40B4-BE49-F238E27FC236}">
                <a16:creationId xmlns:a16="http://schemas.microsoft.com/office/drawing/2014/main" id="{78C17BF0-29D5-4B30-A453-B27EDE77D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711" y="2981595"/>
            <a:ext cx="806067" cy="934014"/>
          </a:xfrm>
          <a:prstGeom prst="rect">
            <a:avLst/>
          </a:prstGeom>
        </p:spPr>
      </p:pic>
      <p:sp>
        <p:nvSpPr>
          <p:cNvPr id="991" name="Google Shape;8270;p41">
            <a:extLst>
              <a:ext uri="{FF2B5EF4-FFF2-40B4-BE49-F238E27FC236}">
                <a16:creationId xmlns:a16="http://schemas.microsoft.com/office/drawing/2014/main" id="{8A5BBF7C-BFE9-4545-A8F7-CABB4FF6A301}"/>
              </a:ext>
            </a:extLst>
          </p:cNvPr>
          <p:cNvSpPr txBox="1">
            <a:spLocks/>
          </p:cNvSpPr>
          <p:nvPr/>
        </p:nvSpPr>
        <p:spPr>
          <a:xfrm>
            <a:off x="4370457" y="3745359"/>
            <a:ext cx="3860211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>
                <a:solidFill>
                  <a:srgbClr val="00B050"/>
                </a:solidFill>
              </a:rPr>
              <a:t>Image </a:t>
            </a:r>
            <a:r>
              <a:rPr lang="it-IT" b="1" i="1" dirty="0" err="1">
                <a:solidFill>
                  <a:srgbClr val="00B050"/>
                </a:solidFill>
              </a:rPr>
              <a:t>Similarity</a:t>
            </a:r>
            <a:endParaRPr lang="it-IT" b="1" i="1" dirty="0">
              <a:solidFill>
                <a:srgbClr val="00B050"/>
              </a:solidFill>
            </a:endParaRPr>
          </a:p>
        </p:txBody>
      </p:sp>
      <p:sp>
        <p:nvSpPr>
          <p:cNvPr id="308" name="Google Shape;8569;p42">
            <a:extLst>
              <a:ext uri="{FF2B5EF4-FFF2-40B4-BE49-F238E27FC236}">
                <a16:creationId xmlns:a16="http://schemas.microsoft.com/office/drawing/2014/main" id="{8A39AFF1-F590-4493-BC14-47EE2F9071D2}"/>
              </a:ext>
            </a:extLst>
          </p:cNvPr>
          <p:cNvSpPr txBox="1">
            <a:spLocks/>
          </p:cNvSpPr>
          <p:nvPr/>
        </p:nvSpPr>
        <p:spPr>
          <a:xfrm>
            <a:off x="1719005" y="391297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Font typeface="Chewy"/>
              <a:buNone/>
              <a:defRPr sz="12400" b="0" i="0" u="none" strike="noStrike" cap="none">
                <a:solidFill>
                  <a:schemeClr val="accent4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it-IT" sz="3000" dirty="0"/>
              <a:t>Servizi</a:t>
            </a:r>
          </a:p>
        </p:txBody>
      </p:sp>
    </p:spTree>
    <p:extLst>
      <p:ext uri="{BB962C8B-B14F-4D97-AF65-F5344CB8AC3E}">
        <p14:creationId xmlns:p14="http://schemas.microsoft.com/office/powerpoint/2010/main" val="49868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9" name="Google Shape;8569;p42"/>
          <p:cNvSpPr txBox="1">
            <a:spLocks noGrp="1"/>
          </p:cNvSpPr>
          <p:nvPr>
            <p:ph type="title"/>
          </p:nvPr>
        </p:nvSpPr>
        <p:spPr>
          <a:xfrm>
            <a:off x="1719005" y="391297"/>
            <a:ext cx="1828500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endParaRPr dirty="0"/>
          </a:p>
        </p:txBody>
      </p:sp>
      <p:sp>
        <p:nvSpPr>
          <p:cNvPr id="8570" name="Google Shape;8570;p42"/>
          <p:cNvSpPr txBox="1">
            <a:spLocks noGrp="1"/>
          </p:cNvSpPr>
          <p:nvPr>
            <p:ph type="subTitle" idx="1"/>
          </p:nvPr>
        </p:nvSpPr>
        <p:spPr>
          <a:xfrm>
            <a:off x="517368" y="905665"/>
            <a:ext cx="7719666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l’ausilio dei servizi indicati Monumental Tree mette a disposizione diverse funzionalità</a:t>
            </a:r>
            <a:endParaRPr dirty="0"/>
          </a:p>
        </p:txBody>
      </p:sp>
      <p:grpSp>
        <p:nvGrpSpPr>
          <p:cNvPr id="8571" name="Google Shape;8571;p42"/>
          <p:cNvGrpSpPr/>
          <p:nvPr/>
        </p:nvGrpSpPr>
        <p:grpSpPr>
          <a:xfrm>
            <a:off x="1632650" y="4014333"/>
            <a:ext cx="1287314" cy="930487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8571;p42">
            <a:extLst>
              <a:ext uri="{FF2B5EF4-FFF2-40B4-BE49-F238E27FC236}">
                <a16:creationId xmlns:a16="http://schemas.microsoft.com/office/drawing/2014/main" id="{B4EA9B8D-F3AF-4AA2-9606-16C7BA190624}"/>
              </a:ext>
            </a:extLst>
          </p:cNvPr>
          <p:cNvGrpSpPr/>
          <p:nvPr/>
        </p:nvGrpSpPr>
        <p:grpSpPr>
          <a:xfrm flipH="1">
            <a:off x="5593213" y="4010470"/>
            <a:ext cx="1354072" cy="930487"/>
            <a:chOff x="4378774" y="1492566"/>
            <a:chExt cx="4005222" cy="3079440"/>
          </a:xfrm>
        </p:grpSpPr>
        <p:sp>
          <p:nvSpPr>
            <p:cNvPr id="317" name="Google Shape;8572;p42">
              <a:extLst>
                <a:ext uri="{FF2B5EF4-FFF2-40B4-BE49-F238E27FC236}">
                  <a16:creationId xmlns:a16="http://schemas.microsoft.com/office/drawing/2014/main" id="{80A42D24-9453-42B6-BAFA-72D886B7D5FC}"/>
                </a:ext>
              </a:extLst>
            </p:cNvPr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573;p42">
              <a:extLst>
                <a:ext uri="{FF2B5EF4-FFF2-40B4-BE49-F238E27FC236}">
                  <a16:creationId xmlns:a16="http://schemas.microsoft.com/office/drawing/2014/main" id="{BEC63243-7802-4130-85BB-22E72E0BC777}"/>
                </a:ext>
              </a:extLst>
            </p:cNvPr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574;p42">
              <a:extLst>
                <a:ext uri="{FF2B5EF4-FFF2-40B4-BE49-F238E27FC236}">
                  <a16:creationId xmlns:a16="http://schemas.microsoft.com/office/drawing/2014/main" id="{1253809C-E13F-4525-817B-467633074D86}"/>
                </a:ext>
              </a:extLst>
            </p:cNvPr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575;p42">
              <a:extLst>
                <a:ext uri="{FF2B5EF4-FFF2-40B4-BE49-F238E27FC236}">
                  <a16:creationId xmlns:a16="http://schemas.microsoft.com/office/drawing/2014/main" id="{C572491C-7DC7-465C-9417-B17F1A4BAE18}"/>
                </a:ext>
              </a:extLst>
            </p:cNvPr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576;p42">
              <a:extLst>
                <a:ext uri="{FF2B5EF4-FFF2-40B4-BE49-F238E27FC236}">
                  <a16:creationId xmlns:a16="http://schemas.microsoft.com/office/drawing/2014/main" id="{D8627E16-81C0-44B4-B03E-FCDA50036C29}"/>
                </a:ext>
              </a:extLst>
            </p:cNvPr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577;p42">
              <a:extLst>
                <a:ext uri="{FF2B5EF4-FFF2-40B4-BE49-F238E27FC236}">
                  <a16:creationId xmlns:a16="http://schemas.microsoft.com/office/drawing/2014/main" id="{5D7641E1-4AF4-4CE6-9E59-F9B3300BBD7F}"/>
                </a:ext>
              </a:extLst>
            </p:cNvPr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578;p42">
              <a:extLst>
                <a:ext uri="{FF2B5EF4-FFF2-40B4-BE49-F238E27FC236}">
                  <a16:creationId xmlns:a16="http://schemas.microsoft.com/office/drawing/2014/main" id="{A3021268-F474-45B1-837C-5FFA5CBC3CEE}"/>
                </a:ext>
              </a:extLst>
            </p:cNvPr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579;p42">
              <a:extLst>
                <a:ext uri="{FF2B5EF4-FFF2-40B4-BE49-F238E27FC236}">
                  <a16:creationId xmlns:a16="http://schemas.microsoft.com/office/drawing/2014/main" id="{C80A042B-78D4-423B-A3DC-5D03226DE62C}"/>
                </a:ext>
              </a:extLst>
            </p:cNvPr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580;p42">
              <a:extLst>
                <a:ext uri="{FF2B5EF4-FFF2-40B4-BE49-F238E27FC236}">
                  <a16:creationId xmlns:a16="http://schemas.microsoft.com/office/drawing/2014/main" id="{5A19BB40-C4D6-4A15-90B9-C97E4C8A9645}"/>
                </a:ext>
              </a:extLst>
            </p:cNvPr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581;p42">
              <a:extLst>
                <a:ext uri="{FF2B5EF4-FFF2-40B4-BE49-F238E27FC236}">
                  <a16:creationId xmlns:a16="http://schemas.microsoft.com/office/drawing/2014/main" id="{0FE46D2F-68E7-490A-A92C-6132A73157F7}"/>
                </a:ext>
              </a:extLst>
            </p:cNvPr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582;p42">
              <a:extLst>
                <a:ext uri="{FF2B5EF4-FFF2-40B4-BE49-F238E27FC236}">
                  <a16:creationId xmlns:a16="http://schemas.microsoft.com/office/drawing/2014/main" id="{D0DC0870-DE79-447B-AA75-AD9635EFA6C6}"/>
                </a:ext>
              </a:extLst>
            </p:cNvPr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583;p42">
              <a:extLst>
                <a:ext uri="{FF2B5EF4-FFF2-40B4-BE49-F238E27FC236}">
                  <a16:creationId xmlns:a16="http://schemas.microsoft.com/office/drawing/2014/main" id="{4DBD29D6-4A26-4B23-A190-2BA2801D6D63}"/>
                </a:ext>
              </a:extLst>
            </p:cNvPr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584;p42">
              <a:extLst>
                <a:ext uri="{FF2B5EF4-FFF2-40B4-BE49-F238E27FC236}">
                  <a16:creationId xmlns:a16="http://schemas.microsoft.com/office/drawing/2014/main" id="{2C44085C-24F3-4D61-B85C-39ED62B5F6C0}"/>
                </a:ext>
              </a:extLst>
            </p:cNvPr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585;p42">
              <a:extLst>
                <a:ext uri="{FF2B5EF4-FFF2-40B4-BE49-F238E27FC236}">
                  <a16:creationId xmlns:a16="http://schemas.microsoft.com/office/drawing/2014/main" id="{7A86B435-4017-4701-B982-9DC681CE1AED}"/>
                </a:ext>
              </a:extLst>
            </p:cNvPr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586;p42">
              <a:extLst>
                <a:ext uri="{FF2B5EF4-FFF2-40B4-BE49-F238E27FC236}">
                  <a16:creationId xmlns:a16="http://schemas.microsoft.com/office/drawing/2014/main" id="{7065E791-1165-404C-8A97-696F4275793A}"/>
                </a:ext>
              </a:extLst>
            </p:cNvPr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587;p42">
              <a:extLst>
                <a:ext uri="{FF2B5EF4-FFF2-40B4-BE49-F238E27FC236}">
                  <a16:creationId xmlns:a16="http://schemas.microsoft.com/office/drawing/2014/main" id="{C73D0CE8-90A4-47D6-A16A-836322E68B33}"/>
                </a:ext>
              </a:extLst>
            </p:cNvPr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588;p42">
              <a:extLst>
                <a:ext uri="{FF2B5EF4-FFF2-40B4-BE49-F238E27FC236}">
                  <a16:creationId xmlns:a16="http://schemas.microsoft.com/office/drawing/2014/main" id="{BCD3608E-0330-468B-804B-EDA9EEA4ABA0}"/>
                </a:ext>
              </a:extLst>
            </p:cNvPr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89;p42">
              <a:extLst>
                <a:ext uri="{FF2B5EF4-FFF2-40B4-BE49-F238E27FC236}">
                  <a16:creationId xmlns:a16="http://schemas.microsoft.com/office/drawing/2014/main" id="{A7D39482-7246-4E17-9110-7C453EBB3982}"/>
                </a:ext>
              </a:extLst>
            </p:cNvPr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90;p42">
              <a:extLst>
                <a:ext uri="{FF2B5EF4-FFF2-40B4-BE49-F238E27FC236}">
                  <a16:creationId xmlns:a16="http://schemas.microsoft.com/office/drawing/2014/main" id="{5CBCC642-2A37-4268-B24E-A661E17B97C8}"/>
                </a:ext>
              </a:extLst>
            </p:cNvPr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91;p42">
              <a:extLst>
                <a:ext uri="{FF2B5EF4-FFF2-40B4-BE49-F238E27FC236}">
                  <a16:creationId xmlns:a16="http://schemas.microsoft.com/office/drawing/2014/main" id="{6D8FBD87-4ACB-40A0-992D-89F137A6CA8C}"/>
                </a:ext>
              </a:extLst>
            </p:cNvPr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92;p42">
              <a:extLst>
                <a:ext uri="{FF2B5EF4-FFF2-40B4-BE49-F238E27FC236}">
                  <a16:creationId xmlns:a16="http://schemas.microsoft.com/office/drawing/2014/main" id="{169D2A54-6D2A-416A-B765-7F5EB70ECE68}"/>
                </a:ext>
              </a:extLst>
            </p:cNvPr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93;p42">
              <a:extLst>
                <a:ext uri="{FF2B5EF4-FFF2-40B4-BE49-F238E27FC236}">
                  <a16:creationId xmlns:a16="http://schemas.microsoft.com/office/drawing/2014/main" id="{5A6D24EE-D317-4E70-83A7-00E59251D1CD}"/>
                </a:ext>
              </a:extLst>
            </p:cNvPr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94;p42">
              <a:extLst>
                <a:ext uri="{FF2B5EF4-FFF2-40B4-BE49-F238E27FC236}">
                  <a16:creationId xmlns:a16="http://schemas.microsoft.com/office/drawing/2014/main" id="{76F76AD3-5E7C-4824-8F84-CA92C81FF089}"/>
                </a:ext>
              </a:extLst>
            </p:cNvPr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95;p42">
              <a:extLst>
                <a:ext uri="{FF2B5EF4-FFF2-40B4-BE49-F238E27FC236}">
                  <a16:creationId xmlns:a16="http://schemas.microsoft.com/office/drawing/2014/main" id="{9348BA65-B036-4553-BFA7-35E78F972284}"/>
                </a:ext>
              </a:extLst>
            </p:cNvPr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96;p42">
              <a:extLst>
                <a:ext uri="{FF2B5EF4-FFF2-40B4-BE49-F238E27FC236}">
                  <a16:creationId xmlns:a16="http://schemas.microsoft.com/office/drawing/2014/main" id="{5F8E2B76-989B-4C1E-B64B-6749836A9A09}"/>
                </a:ext>
              </a:extLst>
            </p:cNvPr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97;p42">
              <a:extLst>
                <a:ext uri="{FF2B5EF4-FFF2-40B4-BE49-F238E27FC236}">
                  <a16:creationId xmlns:a16="http://schemas.microsoft.com/office/drawing/2014/main" id="{11C13C20-4A58-4112-873B-B55EEBFEC3F9}"/>
                </a:ext>
              </a:extLst>
            </p:cNvPr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598;p42">
              <a:extLst>
                <a:ext uri="{FF2B5EF4-FFF2-40B4-BE49-F238E27FC236}">
                  <a16:creationId xmlns:a16="http://schemas.microsoft.com/office/drawing/2014/main" id="{5F550A77-BD4A-48EC-8DBC-D1AC0AB9832A}"/>
                </a:ext>
              </a:extLst>
            </p:cNvPr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599;p42">
              <a:extLst>
                <a:ext uri="{FF2B5EF4-FFF2-40B4-BE49-F238E27FC236}">
                  <a16:creationId xmlns:a16="http://schemas.microsoft.com/office/drawing/2014/main" id="{B35E1F63-5055-426D-9BC3-553BACF98687}"/>
                </a:ext>
              </a:extLst>
            </p:cNvPr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600;p42">
              <a:extLst>
                <a:ext uri="{FF2B5EF4-FFF2-40B4-BE49-F238E27FC236}">
                  <a16:creationId xmlns:a16="http://schemas.microsoft.com/office/drawing/2014/main" id="{CE12FDD8-5143-40DA-9661-5F9200C4CDAE}"/>
                </a:ext>
              </a:extLst>
            </p:cNvPr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601;p42">
              <a:extLst>
                <a:ext uri="{FF2B5EF4-FFF2-40B4-BE49-F238E27FC236}">
                  <a16:creationId xmlns:a16="http://schemas.microsoft.com/office/drawing/2014/main" id="{AE867E04-37A9-403C-95A1-82410B337545}"/>
                </a:ext>
              </a:extLst>
            </p:cNvPr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602;p42">
              <a:extLst>
                <a:ext uri="{FF2B5EF4-FFF2-40B4-BE49-F238E27FC236}">
                  <a16:creationId xmlns:a16="http://schemas.microsoft.com/office/drawing/2014/main" id="{FE7161C1-4C40-44D0-A182-945A2AB08ABE}"/>
                </a:ext>
              </a:extLst>
            </p:cNvPr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603;p42">
              <a:extLst>
                <a:ext uri="{FF2B5EF4-FFF2-40B4-BE49-F238E27FC236}">
                  <a16:creationId xmlns:a16="http://schemas.microsoft.com/office/drawing/2014/main" id="{682C24B3-FBD7-4ED4-8CF3-9F958C94FDA9}"/>
                </a:ext>
              </a:extLst>
            </p:cNvPr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604;p42">
              <a:extLst>
                <a:ext uri="{FF2B5EF4-FFF2-40B4-BE49-F238E27FC236}">
                  <a16:creationId xmlns:a16="http://schemas.microsoft.com/office/drawing/2014/main" id="{8C6C1161-6B17-41D1-939D-A5AF6301CB99}"/>
                </a:ext>
              </a:extLst>
            </p:cNvPr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605;p42">
              <a:extLst>
                <a:ext uri="{FF2B5EF4-FFF2-40B4-BE49-F238E27FC236}">
                  <a16:creationId xmlns:a16="http://schemas.microsoft.com/office/drawing/2014/main" id="{73DF6985-44BB-44CA-ADC5-3E3F383318D5}"/>
                </a:ext>
              </a:extLst>
            </p:cNvPr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606;p42">
              <a:extLst>
                <a:ext uri="{FF2B5EF4-FFF2-40B4-BE49-F238E27FC236}">
                  <a16:creationId xmlns:a16="http://schemas.microsoft.com/office/drawing/2014/main" id="{3488F365-B6B1-4D0D-8539-5DABA0B905EA}"/>
                </a:ext>
              </a:extLst>
            </p:cNvPr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607;p42">
              <a:extLst>
                <a:ext uri="{FF2B5EF4-FFF2-40B4-BE49-F238E27FC236}">
                  <a16:creationId xmlns:a16="http://schemas.microsoft.com/office/drawing/2014/main" id="{F3E90A51-9B0F-486B-8A2D-B4255F086160}"/>
                </a:ext>
              </a:extLst>
            </p:cNvPr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608;p42">
              <a:extLst>
                <a:ext uri="{FF2B5EF4-FFF2-40B4-BE49-F238E27FC236}">
                  <a16:creationId xmlns:a16="http://schemas.microsoft.com/office/drawing/2014/main" id="{D70F19FC-1F94-4D25-A7AC-F586F2B5A9AA}"/>
                </a:ext>
              </a:extLst>
            </p:cNvPr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609;p42">
              <a:extLst>
                <a:ext uri="{FF2B5EF4-FFF2-40B4-BE49-F238E27FC236}">
                  <a16:creationId xmlns:a16="http://schemas.microsoft.com/office/drawing/2014/main" id="{D394E057-BEA8-404D-8483-17C33D6436D0}"/>
                </a:ext>
              </a:extLst>
            </p:cNvPr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610;p42">
              <a:extLst>
                <a:ext uri="{FF2B5EF4-FFF2-40B4-BE49-F238E27FC236}">
                  <a16:creationId xmlns:a16="http://schemas.microsoft.com/office/drawing/2014/main" id="{C49C8CF6-E39A-4681-9CF5-08BDD8CC2C19}"/>
                </a:ext>
              </a:extLst>
            </p:cNvPr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611;p42">
              <a:extLst>
                <a:ext uri="{FF2B5EF4-FFF2-40B4-BE49-F238E27FC236}">
                  <a16:creationId xmlns:a16="http://schemas.microsoft.com/office/drawing/2014/main" id="{E76F5F00-3BAD-4A69-8CA8-40A0918CA253}"/>
                </a:ext>
              </a:extLst>
            </p:cNvPr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8612;p42">
              <a:extLst>
                <a:ext uri="{FF2B5EF4-FFF2-40B4-BE49-F238E27FC236}">
                  <a16:creationId xmlns:a16="http://schemas.microsoft.com/office/drawing/2014/main" id="{5AB42FE2-5057-46C3-B98D-721D4AA9EE65}"/>
                </a:ext>
              </a:extLst>
            </p:cNvPr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603" name="Google Shape;8613;p42">
                <a:extLst>
                  <a:ext uri="{FF2B5EF4-FFF2-40B4-BE49-F238E27FC236}">
                    <a16:creationId xmlns:a16="http://schemas.microsoft.com/office/drawing/2014/main" id="{B753A7A9-C335-462A-A5A3-14376C3BD71E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14;p42">
                <a:extLst>
                  <a:ext uri="{FF2B5EF4-FFF2-40B4-BE49-F238E27FC236}">
                    <a16:creationId xmlns:a16="http://schemas.microsoft.com/office/drawing/2014/main" id="{D4CC1DF6-3B07-4415-9A5B-FD363EE95102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15;p42">
                <a:extLst>
                  <a:ext uri="{FF2B5EF4-FFF2-40B4-BE49-F238E27FC236}">
                    <a16:creationId xmlns:a16="http://schemas.microsoft.com/office/drawing/2014/main" id="{FD0C055F-B721-4C8C-9F4D-510DFC9BDC6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16;p42">
                <a:extLst>
                  <a:ext uri="{FF2B5EF4-FFF2-40B4-BE49-F238E27FC236}">
                    <a16:creationId xmlns:a16="http://schemas.microsoft.com/office/drawing/2014/main" id="{A2A7651B-F4EE-4E09-8E66-431738CB4B15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17;p42">
                <a:extLst>
                  <a:ext uri="{FF2B5EF4-FFF2-40B4-BE49-F238E27FC236}">
                    <a16:creationId xmlns:a16="http://schemas.microsoft.com/office/drawing/2014/main" id="{AA1E72BD-2A13-4374-AEF8-E2E68D67B451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18;p42">
                <a:extLst>
                  <a:ext uri="{FF2B5EF4-FFF2-40B4-BE49-F238E27FC236}">
                    <a16:creationId xmlns:a16="http://schemas.microsoft.com/office/drawing/2014/main" id="{35CD98FF-B1F0-4AE3-A0BB-1DF311A116F9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19;p42">
                <a:extLst>
                  <a:ext uri="{FF2B5EF4-FFF2-40B4-BE49-F238E27FC236}">
                    <a16:creationId xmlns:a16="http://schemas.microsoft.com/office/drawing/2014/main" id="{56C7EB5D-19EE-4B10-A7F8-942FCA6B7D3B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20;p42">
                <a:extLst>
                  <a:ext uri="{FF2B5EF4-FFF2-40B4-BE49-F238E27FC236}">
                    <a16:creationId xmlns:a16="http://schemas.microsoft.com/office/drawing/2014/main" id="{D1747842-3BD9-4653-B0FA-7E122E52EBCE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21;p42">
                <a:extLst>
                  <a:ext uri="{FF2B5EF4-FFF2-40B4-BE49-F238E27FC236}">
                    <a16:creationId xmlns:a16="http://schemas.microsoft.com/office/drawing/2014/main" id="{E940EF1C-F523-4BBF-86D9-B7DCB4BA2E8E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22;p42">
                <a:extLst>
                  <a:ext uri="{FF2B5EF4-FFF2-40B4-BE49-F238E27FC236}">
                    <a16:creationId xmlns:a16="http://schemas.microsoft.com/office/drawing/2014/main" id="{B8678185-032B-47EB-A1EF-B6219B56F390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23;p42">
                <a:extLst>
                  <a:ext uri="{FF2B5EF4-FFF2-40B4-BE49-F238E27FC236}">
                    <a16:creationId xmlns:a16="http://schemas.microsoft.com/office/drawing/2014/main" id="{19109ECC-1236-409B-B8B3-BEABCB14EC68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24;p42">
                <a:extLst>
                  <a:ext uri="{FF2B5EF4-FFF2-40B4-BE49-F238E27FC236}">
                    <a16:creationId xmlns:a16="http://schemas.microsoft.com/office/drawing/2014/main" id="{65D86B24-812A-4C01-8CFA-6C7999EB1E33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25;p42">
                <a:extLst>
                  <a:ext uri="{FF2B5EF4-FFF2-40B4-BE49-F238E27FC236}">
                    <a16:creationId xmlns:a16="http://schemas.microsoft.com/office/drawing/2014/main" id="{74C4BABA-9016-4886-B125-080E4D7A3342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26;p42">
                <a:extLst>
                  <a:ext uri="{FF2B5EF4-FFF2-40B4-BE49-F238E27FC236}">
                    <a16:creationId xmlns:a16="http://schemas.microsoft.com/office/drawing/2014/main" id="{7235D6DA-83C6-461E-9F5B-CBA4D4500B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27;p42">
                <a:extLst>
                  <a:ext uri="{FF2B5EF4-FFF2-40B4-BE49-F238E27FC236}">
                    <a16:creationId xmlns:a16="http://schemas.microsoft.com/office/drawing/2014/main" id="{D867FFF5-16BA-487E-8F92-98281CC0672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28;p42">
                <a:extLst>
                  <a:ext uri="{FF2B5EF4-FFF2-40B4-BE49-F238E27FC236}">
                    <a16:creationId xmlns:a16="http://schemas.microsoft.com/office/drawing/2014/main" id="{FFF4E7AA-7B8A-4D7F-8904-CE45619FC5A4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29;p42">
                <a:extLst>
                  <a:ext uri="{FF2B5EF4-FFF2-40B4-BE49-F238E27FC236}">
                    <a16:creationId xmlns:a16="http://schemas.microsoft.com/office/drawing/2014/main" id="{213020E5-9977-4ABD-994F-9D082D822C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30;p42">
                <a:extLst>
                  <a:ext uri="{FF2B5EF4-FFF2-40B4-BE49-F238E27FC236}">
                    <a16:creationId xmlns:a16="http://schemas.microsoft.com/office/drawing/2014/main" id="{EC850A43-AD1D-479E-A2A0-8E5B4A4CA76E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31;p42">
                <a:extLst>
                  <a:ext uri="{FF2B5EF4-FFF2-40B4-BE49-F238E27FC236}">
                    <a16:creationId xmlns:a16="http://schemas.microsoft.com/office/drawing/2014/main" id="{D7E365AB-2399-4F81-B555-141741E0544A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32;p42">
                <a:extLst>
                  <a:ext uri="{FF2B5EF4-FFF2-40B4-BE49-F238E27FC236}">
                    <a16:creationId xmlns:a16="http://schemas.microsoft.com/office/drawing/2014/main" id="{5617EBC8-7462-4B30-8B5D-BD8FDBBF8E0E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33;p42">
                <a:extLst>
                  <a:ext uri="{FF2B5EF4-FFF2-40B4-BE49-F238E27FC236}">
                    <a16:creationId xmlns:a16="http://schemas.microsoft.com/office/drawing/2014/main" id="{E320675F-C2C3-4674-A469-EC40547F61D6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34;p42">
                <a:extLst>
                  <a:ext uri="{FF2B5EF4-FFF2-40B4-BE49-F238E27FC236}">
                    <a16:creationId xmlns:a16="http://schemas.microsoft.com/office/drawing/2014/main" id="{8A7F3BBE-6D65-4C47-9734-0C10FEF4EB23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635;p42">
                <a:extLst>
                  <a:ext uri="{FF2B5EF4-FFF2-40B4-BE49-F238E27FC236}">
                    <a16:creationId xmlns:a16="http://schemas.microsoft.com/office/drawing/2014/main" id="{7734E98E-C5C6-4482-83E0-DB25377870C1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636;p42">
                <a:extLst>
                  <a:ext uri="{FF2B5EF4-FFF2-40B4-BE49-F238E27FC236}">
                    <a16:creationId xmlns:a16="http://schemas.microsoft.com/office/drawing/2014/main" id="{EDDFB2FE-15EB-4EF4-BF05-EA29D843D06C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637;p42">
                <a:extLst>
                  <a:ext uri="{FF2B5EF4-FFF2-40B4-BE49-F238E27FC236}">
                    <a16:creationId xmlns:a16="http://schemas.microsoft.com/office/drawing/2014/main" id="{1E5EF6C1-CD64-4AD8-BB3D-49E5D3BF6C3F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8638;p42">
              <a:extLst>
                <a:ext uri="{FF2B5EF4-FFF2-40B4-BE49-F238E27FC236}">
                  <a16:creationId xmlns:a16="http://schemas.microsoft.com/office/drawing/2014/main" id="{A4DEB8BD-8DDA-4744-ADC3-528D660B6EFC}"/>
                </a:ext>
              </a:extLst>
            </p:cNvPr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639;p42">
              <a:extLst>
                <a:ext uri="{FF2B5EF4-FFF2-40B4-BE49-F238E27FC236}">
                  <a16:creationId xmlns:a16="http://schemas.microsoft.com/office/drawing/2014/main" id="{A3C239C4-0AE0-42BC-B4B7-C0B841C26001}"/>
                </a:ext>
              </a:extLst>
            </p:cNvPr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640;p42">
              <a:extLst>
                <a:ext uri="{FF2B5EF4-FFF2-40B4-BE49-F238E27FC236}">
                  <a16:creationId xmlns:a16="http://schemas.microsoft.com/office/drawing/2014/main" id="{29E0F4EE-E6D3-416A-89F0-FBD78027E61A}"/>
                </a:ext>
              </a:extLst>
            </p:cNvPr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641;p42">
              <a:extLst>
                <a:ext uri="{FF2B5EF4-FFF2-40B4-BE49-F238E27FC236}">
                  <a16:creationId xmlns:a16="http://schemas.microsoft.com/office/drawing/2014/main" id="{1A5563EC-F39F-4BDC-884B-01AAB3F01B26}"/>
                </a:ext>
              </a:extLst>
            </p:cNvPr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642;p42">
              <a:extLst>
                <a:ext uri="{FF2B5EF4-FFF2-40B4-BE49-F238E27FC236}">
                  <a16:creationId xmlns:a16="http://schemas.microsoft.com/office/drawing/2014/main" id="{112A2587-349F-40A8-AF99-07840E83F746}"/>
                </a:ext>
              </a:extLst>
            </p:cNvPr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643;p42">
              <a:extLst>
                <a:ext uri="{FF2B5EF4-FFF2-40B4-BE49-F238E27FC236}">
                  <a16:creationId xmlns:a16="http://schemas.microsoft.com/office/drawing/2014/main" id="{70EA6C13-FC68-4570-AFA4-2CF73F51C44C}"/>
                </a:ext>
              </a:extLst>
            </p:cNvPr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644;p42">
              <a:extLst>
                <a:ext uri="{FF2B5EF4-FFF2-40B4-BE49-F238E27FC236}">
                  <a16:creationId xmlns:a16="http://schemas.microsoft.com/office/drawing/2014/main" id="{EB606417-51AA-4E6F-8DB6-925AB5E42872}"/>
                </a:ext>
              </a:extLst>
            </p:cNvPr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645;p42">
              <a:extLst>
                <a:ext uri="{FF2B5EF4-FFF2-40B4-BE49-F238E27FC236}">
                  <a16:creationId xmlns:a16="http://schemas.microsoft.com/office/drawing/2014/main" id="{966FB738-1C09-45B1-A1F1-38F43A625779}"/>
                </a:ext>
              </a:extLst>
            </p:cNvPr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646;p42">
              <a:extLst>
                <a:ext uri="{FF2B5EF4-FFF2-40B4-BE49-F238E27FC236}">
                  <a16:creationId xmlns:a16="http://schemas.microsoft.com/office/drawing/2014/main" id="{858CAF98-435C-4A75-977A-690571F5DBF5}"/>
                </a:ext>
              </a:extLst>
            </p:cNvPr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647;p42">
              <a:extLst>
                <a:ext uri="{FF2B5EF4-FFF2-40B4-BE49-F238E27FC236}">
                  <a16:creationId xmlns:a16="http://schemas.microsoft.com/office/drawing/2014/main" id="{FD06AA15-2984-4D09-B7F0-C1B07466A7E4}"/>
                </a:ext>
              </a:extLst>
            </p:cNvPr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648;p42">
              <a:extLst>
                <a:ext uri="{FF2B5EF4-FFF2-40B4-BE49-F238E27FC236}">
                  <a16:creationId xmlns:a16="http://schemas.microsoft.com/office/drawing/2014/main" id="{4F2DC3AD-6E1B-40E9-B161-B92410F9D2AD}"/>
                </a:ext>
              </a:extLst>
            </p:cNvPr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649;p42">
              <a:extLst>
                <a:ext uri="{FF2B5EF4-FFF2-40B4-BE49-F238E27FC236}">
                  <a16:creationId xmlns:a16="http://schemas.microsoft.com/office/drawing/2014/main" id="{638FEE54-A8F5-4255-B328-F44DAA55CCD9}"/>
                </a:ext>
              </a:extLst>
            </p:cNvPr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650;p42">
              <a:extLst>
                <a:ext uri="{FF2B5EF4-FFF2-40B4-BE49-F238E27FC236}">
                  <a16:creationId xmlns:a16="http://schemas.microsoft.com/office/drawing/2014/main" id="{706311BF-C8A0-4194-81E2-EE0CBE4C7C18}"/>
                </a:ext>
              </a:extLst>
            </p:cNvPr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651;p42">
              <a:extLst>
                <a:ext uri="{FF2B5EF4-FFF2-40B4-BE49-F238E27FC236}">
                  <a16:creationId xmlns:a16="http://schemas.microsoft.com/office/drawing/2014/main" id="{48A3A6B1-4C9B-43EB-8F03-8F3E951889BB}"/>
                </a:ext>
              </a:extLst>
            </p:cNvPr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652;p42">
              <a:extLst>
                <a:ext uri="{FF2B5EF4-FFF2-40B4-BE49-F238E27FC236}">
                  <a16:creationId xmlns:a16="http://schemas.microsoft.com/office/drawing/2014/main" id="{366408B5-A958-4D36-93E4-5E0A205BC444}"/>
                </a:ext>
              </a:extLst>
            </p:cNvPr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53;p42">
              <a:extLst>
                <a:ext uri="{FF2B5EF4-FFF2-40B4-BE49-F238E27FC236}">
                  <a16:creationId xmlns:a16="http://schemas.microsoft.com/office/drawing/2014/main" id="{784233F1-3D04-4CC3-BB0B-0936015A8843}"/>
                </a:ext>
              </a:extLst>
            </p:cNvPr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54;p42">
              <a:extLst>
                <a:ext uri="{FF2B5EF4-FFF2-40B4-BE49-F238E27FC236}">
                  <a16:creationId xmlns:a16="http://schemas.microsoft.com/office/drawing/2014/main" id="{219E7A60-D49D-44BC-BB4C-DB4B06451A00}"/>
                </a:ext>
              </a:extLst>
            </p:cNvPr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55;p42">
              <a:extLst>
                <a:ext uri="{FF2B5EF4-FFF2-40B4-BE49-F238E27FC236}">
                  <a16:creationId xmlns:a16="http://schemas.microsoft.com/office/drawing/2014/main" id="{14A73008-4C80-4A16-97AD-C6954898F6D9}"/>
                </a:ext>
              </a:extLst>
            </p:cNvPr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56;p42">
              <a:extLst>
                <a:ext uri="{FF2B5EF4-FFF2-40B4-BE49-F238E27FC236}">
                  <a16:creationId xmlns:a16="http://schemas.microsoft.com/office/drawing/2014/main" id="{23934E54-98EC-4839-88F3-ADDDCD1B73AB}"/>
                </a:ext>
              </a:extLst>
            </p:cNvPr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57;p42">
              <a:extLst>
                <a:ext uri="{FF2B5EF4-FFF2-40B4-BE49-F238E27FC236}">
                  <a16:creationId xmlns:a16="http://schemas.microsoft.com/office/drawing/2014/main" id="{2886CA3D-5340-4125-88BD-A9AF080B78C8}"/>
                </a:ext>
              </a:extLst>
            </p:cNvPr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658;p42">
              <a:extLst>
                <a:ext uri="{FF2B5EF4-FFF2-40B4-BE49-F238E27FC236}">
                  <a16:creationId xmlns:a16="http://schemas.microsoft.com/office/drawing/2014/main" id="{3E46B992-B697-45DF-AD6A-C1F32CFBFBED}"/>
                </a:ext>
              </a:extLst>
            </p:cNvPr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659;p42">
              <a:extLst>
                <a:ext uri="{FF2B5EF4-FFF2-40B4-BE49-F238E27FC236}">
                  <a16:creationId xmlns:a16="http://schemas.microsoft.com/office/drawing/2014/main" id="{0A2BEAD6-7457-4FA9-8088-F88A460F89F5}"/>
                </a:ext>
              </a:extLst>
            </p:cNvPr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660;p42">
              <a:extLst>
                <a:ext uri="{FF2B5EF4-FFF2-40B4-BE49-F238E27FC236}">
                  <a16:creationId xmlns:a16="http://schemas.microsoft.com/office/drawing/2014/main" id="{91F6E295-6B1C-4C4D-8D35-F34F80C2B7B6}"/>
                </a:ext>
              </a:extLst>
            </p:cNvPr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661;p42">
              <a:extLst>
                <a:ext uri="{FF2B5EF4-FFF2-40B4-BE49-F238E27FC236}">
                  <a16:creationId xmlns:a16="http://schemas.microsoft.com/office/drawing/2014/main" id="{F4A48B5F-AC82-4EB7-808C-841275AD8506}"/>
                </a:ext>
              </a:extLst>
            </p:cNvPr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662;p42">
              <a:extLst>
                <a:ext uri="{FF2B5EF4-FFF2-40B4-BE49-F238E27FC236}">
                  <a16:creationId xmlns:a16="http://schemas.microsoft.com/office/drawing/2014/main" id="{3BEDD26E-9A4A-475A-8F08-105FD844A70E}"/>
                </a:ext>
              </a:extLst>
            </p:cNvPr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663;p42">
              <a:extLst>
                <a:ext uri="{FF2B5EF4-FFF2-40B4-BE49-F238E27FC236}">
                  <a16:creationId xmlns:a16="http://schemas.microsoft.com/office/drawing/2014/main" id="{FD1F7D18-BE5E-433E-B841-F2D76FEA2B5D}"/>
                </a:ext>
              </a:extLst>
            </p:cNvPr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664;p42">
              <a:extLst>
                <a:ext uri="{FF2B5EF4-FFF2-40B4-BE49-F238E27FC236}">
                  <a16:creationId xmlns:a16="http://schemas.microsoft.com/office/drawing/2014/main" id="{E26E563B-28B0-4FF5-B573-814856BC5717}"/>
                </a:ext>
              </a:extLst>
            </p:cNvPr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665;p42">
              <a:extLst>
                <a:ext uri="{FF2B5EF4-FFF2-40B4-BE49-F238E27FC236}">
                  <a16:creationId xmlns:a16="http://schemas.microsoft.com/office/drawing/2014/main" id="{12BBB5A4-336C-434F-98D1-9A938955D15E}"/>
                </a:ext>
              </a:extLst>
            </p:cNvPr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666;p42">
              <a:extLst>
                <a:ext uri="{FF2B5EF4-FFF2-40B4-BE49-F238E27FC236}">
                  <a16:creationId xmlns:a16="http://schemas.microsoft.com/office/drawing/2014/main" id="{AE057768-0F76-43DD-B3EA-A6D1DC71F86C}"/>
                </a:ext>
              </a:extLst>
            </p:cNvPr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667;p42">
              <a:extLst>
                <a:ext uri="{FF2B5EF4-FFF2-40B4-BE49-F238E27FC236}">
                  <a16:creationId xmlns:a16="http://schemas.microsoft.com/office/drawing/2014/main" id="{C7427E1F-A640-43FA-921C-C98D7CCD3626}"/>
                </a:ext>
              </a:extLst>
            </p:cNvPr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668;p42">
              <a:extLst>
                <a:ext uri="{FF2B5EF4-FFF2-40B4-BE49-F238E27FC236}">
                  <a16:creationId xmlns:a16="http://schemas.microsoft.com/office/drawing/2014/main" id="{85FA1C9D-62D5-4459-9E52-A721A35F758B}"/>
                </a:ext>
              </a:extLst>
            </p:cNvPr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669;p42">
              <a:extLst>
                <a:ext uri="{FF2B5EF4-FFF2-40B4-BE49-F238E27FC236}">
                  <a16:creationId xmlns:a16="http://schemas.microsoft.com/office/drawing/2014/main" id="{EDFCA90D-BFC9-435D-A7BD-534775116DCB}"/>
                </a:ext>
              </a:extLst>
            </p:cNvPr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670;p42">
              <a:extLst>
                <a:ext uri="{FF2B5EF4-FFF2-40B4-BE49-F238E27FC236}">
                  <a16:creationId xmlns:a16="http://schemas.microsoft.com/office/drawing/2014/main" id="{446F94C3-EF0E-4E00-9468-2130040DC53A}"/>
                </a:ext>
              </a:extLst>
            </p:cNvPr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671;p42">
              <a:extLst>
                <a:ext uri="{FF2B5EF4-FFF2-40B4-BE49-F238E27FC236}">
                  <a16:creationId xmlns:a16="http://schemas.microsoft.com/office/drawing/2014/main" id="{28801979-D1C8-4BDA-B7BD-B8E4283D6C74}"/>
                </a:ext>
              </a:extLst>
            </p:cNvPr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672;p42">
              <a:extLst>
                <a:ext uri="{FF2B5EF4-FFF2-40B4-BE49-F238E27FC236}">
                  <a16:creationId xmlns:a16="http://schemas.microsoft.com/office/drawing/2014/main" id="{34A6CEE2-0E1A-469A-8263-F7657C7756AC}"/>
                </a:ext>
              </a:extLst>
            </p:cNvPr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673;p42">
              <a:extLst>
                <a:ext uri="{FF2B5EF4-FFF2-40B4-BE49-F238E27FC236}">
                  <a16:creationId xmlns:a16="http://schemas.microsoft.com/office/drawing/2014/main" id="{6A3BAC38-07A8-4EF1-A97F-AFFF79FF5E04}"/>
                </a:ext>
              </a:extLst>
            </p:cNvPr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674;p42">
              <a:extLst>
                <a:ext uri="{FF2B5EF4-FFF2-40B4-BE49-F238E27FC236}">
                  <a16:creationId xmlns:a16="http://schemas.microsoft.com/office/drawing/2014/main" id="{1B1035F2-A467-4189-8757-33D40A14E12C}"/>
                </a:ext>
              </a:extLst>
            </p:cNvPr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675;p42">
              <a:extLst>
                <a:ext uri="{FF2B5EF4-FFF2-40B4-BE49-F238E27FC236}">
                  <a16:creationId xmlns:a16="http://schemas.microsoft.com/office/drawing/2014/main" id="{E9974BF1-63A7-4BCC-B78F-523D47F28672}"/>
                </a:ext>
              </a:extLst>
            </p:cNvPr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676;p42">
              <a:extLst>
                <a:ext uri="{FF2B5EF4-FFF2-40B4-BE49-F238E27FC236}">
                  <a16:creationId xmlns:a16="http://schemas.microsoft.com/office/drawing/2014/main" id="{EF46F984-4B18-41CF-92DA-DF45A087C99F}"/>
                </a:ext>
              </a:extLst>
            </p:cNvPr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677;p42">
              <a:extLst>
                <a:ext uri="{FF2B5EF4-FFF2-40B4-BE49-F238E27FC236}">
                  <a16:creationId xmlns:a16="http://schemas.microsoft.com/office/drawing/2014/main" id="{6D5B0B82-68F4-4AEE-BACB-27380277A82B}"/>
                </a:ext>
              </a:extLst>
            </p:cNvPr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678;p42">
              <a:extLst>
                <a:ext uri="{FF2B5EF4-FFF2-40B4-BE49-F238E27FC236}">
                  <a16:creationId xmlns:a16="http://schemas.microsoft.com/office/drawing/2014/main" id="{D3CDE3F9-7DF7-4229-884C-6FFFD473668C}"/>
                </a:ext>
              </a:extLst>
            </p:cNvPr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679;p42">
              <a:extLst>
                <a:ext uri="{FF2B5EF4-FFF2-40B4-BE49-F238E27FC236}">
                  <a16:creationId xmlns:a16="http://schemas.microsoft.com/office/drawing/2014/main" id="{7063F5F2-B23F-4984-B165-403AE63F9F04}"/>
                </a:ext>
              </a:extLst>
            </p:cNvPr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680;p42">
              <a:extLst>
                <a:ext uri="{FF2B5EF4-FFF2-40B4-BE49-F238E27FC236}">
                  <a16:creationId xmlns:a16="http://schemas.microsoft.com/office/drawing/2014/main" id="{706E9EE0-8CA7-40B3-8DD3-912C42D949B7}"/>
                </a:ext>
              </a:extLst>
            </p:cNvPr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681;p42">
              <a:extLst>
                <a:ext uri="{FF2B5EF4-FFF2-40B4-BE49-F238E27FC236}">
                  <a16:creationId xmlns:a16="http://schemas.microsoft.com/office/drawing/2014/main" id="{450E365B-EF0C-40A6-A39F-4016DB1CCCF4}"/>
                </a:ext>
              </a:extLst>
            </p:cNvPr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682;p42">
              <a:extLst>
                <a:ext uri="{FF2B5EF4-FFF2-40B4-BE49-F238E27FC236}">
                  <a16:creationId xmlns:a16="http://schemas.microsoft.com/office/drawing/2014/main" id="{F56DDBD1-23D2-43CA-A131-372E40AE3670}"/>
                </a:ext>
              </a:extLst>
            </p:cNvPr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683;p42">
              <a:extLst>
                <a:ext uri="{FF2B5EF4-FFF2-40B4-BE49-F238E27FC236}">
                  <a16:creationId xmlns:a16="http://schemas.microsoft.com/office/drawing/2014/main" id="{9EAB5526-CD7F-45D1-9B1B-411A76C27046}"/>
                </a:ext>
              </a:extLst>
            </p:cNvPr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84;p42">
              <a:extLst>
                <a:ext uri="{FF2B5EF4-FFF2-40B4-BE49-F238E27FC236}">
                  <a16:creationId xmlns:a16="http://schemas.microsoft.com/office/drawing/2014/main" id="{96C82875-0A3E-42A8-A46A-AD287CC1219C}"/>
                </a:ext>
              </a:extLst>
            </p:cNvPr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85;p42">
              <a:extLst>
                <a:ext uri="{FF2B5EF4-FFF2-40B4-BE49-F238E27FC236}">
                  <a16:creationId xmlns:a16="http://schemas.microsoft.com/office/drawing/2014/main" id="{C5DA5712-6B19-448F-B053-08683905788B}"/>
                </a:ext>
              </a:extLst>
            </p:cNvPr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86;p42">
              <a:extLst>
                <a:ext uri="{FF2B5EF4-FFF2-40B4-BE49-F238E27FC236}">
                  <a16:creationId xmlns:a16="http://schemas.microsoft.com/office/drawing/2014/main" id="{8121592E-30A8-48E8-999D-107A46BDBFE4}"/>
                </a:ext>
              </a:extLst>
            </p:cNvPr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87;p42">
              <a:extLst>
                <a:ext uri="{FF2B5EF4-FFF2-40B4-BE49-F238E27FC236}">
                  <a16:creationId xmlns:a16="http://schemas.microsoft.com/office/drawing/2014/main" id="{F8B8EF93-0AD1-442A-945A-B16056859EF4}"/>
                </a:ext>
              </a:extLst>
            </p:cNvPr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88;p42">
              <a:extLst>
                <a:ext uri="{FF2B5EF4-FFF2-40B4-BE49-F238E27FC236}">
                  <a16:creationId xmlns:a16="http://schemas.microsoft.com/office/drawing/2014/main" id="{BD067AA4-8FEE-4568-BE28-C8F03DD0E1DE}"/>
                </a:ext>
              </a:extLst>
            </p:cNvPr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89;p42">
              <a:extLst>
                <a:ext uri="{FF2B5EF4-FFF2-40B4-BE49-F238E27FC236}">
                  <a16:creationId xmlns:a16="http://schemas.microsoft.com/office/drawing/2014/main" id="{E379F3BB-D422-4E9D-99E4-E7A5D14A94D7}"/>
                </a:ext>
              </a:extLst>
            </p:cNvPr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90;p42">
              <a:extLst>
                <a:ext uri="{FF2B5EF4-FFF2-40B4-BE49-F238E27FC236}">
                  <a16:creationId xmlns:a16="http://schemas.microsoft.com/office/drawing/2014/main" id="{3F849590-38DD-45AB-8D0C-E40F8F7E05F9}"/>
                </a:ext>
              </a:extLst>
            </p:cNvPr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91;p42">
              <a:extLst>
                <a:ext uri="{FF2B5EF4-FFF2-40B4-BE49-F238E27FC236}">
                  <a16:creationId xmlns:a16="http://schemas.microsoft.com/office/drawing/2014/main" id="{ADD06827-9ABF-43DE-BB82-D224A69E1B8F}"/>
                </a:ext>
              </a:extLst>
            </p:cNvPr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92;p42">
              <a:extLst>
                <a:ext uri="{FF2B5EF4-FFF2-40B4-BE49-F238E27FC236}">
                  <a16:creationId xmlns:a16="http://schemas.microsoft.com/office/drawing/2014/main" id="{7EF9E27F-CD8B-4A04-B8DD-47B5D7AD872A}"/>
                </a:ext>
              </a:extLst>
            </p:cNvPr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693;p42">
              <a:extLst>
                <a:ext uri="{FF2B5EF4-FFF2-40B4-BE49-F238E27FC236}">
                  <a16:creationId xmlns:a16="http://schemas.microsoft.com/office/drawing/2014/main" id="{A4F8102A-9B60-4630-A8A3-BA3E63C2B623}"/>
                </a:ext>
              </a:extLst>
            </p:cNvPr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694;p42">
              <a:extLst>
                <a:ext uri="{FF2B5EF4-FFF2-40B4-BE49-F238E27FC236}">
                  <a16:creationId xmlns:a16="http://schemas.microsoft.com/office/drawing/2014/main" id="{563766FF-5D90-4A48-9E1D-8AA96918BA2C}"/>
                </a:ext>
              </a:extLst>
            </p:cNvPr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695;p42">
              <a:extLst>
                <a:ext uri="{FF2B5EF4-FFF2-40B4-BE49-F238E27FC236}">
                  <a16:creationId xmlns:a16="http://schemas.microsoft.com/office/drawing/2014/main" id="{BFC02D2E-3C54-4A27-B690-18A2123820FC}"/>
                </a:ext>
              </a:extLst>
            </p:cNvPr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696;p42">
              <a:extLst>
                <a:ext uri="{FF2B5EF4-FFF2-40B4-BE49-F238E27FC236}">
                  <a16:creationId xmlns:a16="http://schemas.microsoft.com/office/drawing/2014/main" id="{2718A124-6D84-4C46-BAB3-BEB8C75C63FE}"/>
                </a:ext>
              </a:extLst>
            </p:cNvPr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697;p42">
              <a:extLst>
                <a:ext uri="{FF2B5EF4-FFF2-40B4-BE49-F238E27FC236}">
                  <a16:creationId xmlns:a16="http://schemas.microsoft.com/office/drawing/2014/main" id="{8AF1C9D8-C79B-41AF-8E72-59E635B3190C}"/>
                </a:ext>
              </a:extLst>
            </p:cNvPr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698;p42">
              <a:extLst>
                <a:ext uri="{FF2B5EF4-FFF2-40B4-BE49-F238E27FC236}">
                  <a16:creationId xmlns:a16="http://schemas.microsoft.com/office/drawing/2014/main" id="{4EAEA114-1221-4BD6-9F24-96D3B982C8A0}"/>
                </a:ext>
              </a:extLst>
            </p:cNvPr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699;p42">
              <a:extLst>
                <a:ext uri="{FF2B5EF4-FFF2-40B4-BE49-F238E27FC236}">
                  <a16:creationId xmlns:a16="http://schemas.microsoft.com/office/drawing/2014/main" id="{7A7453FE-3FF3-460C-8830-3BD1D7585C54}"/>
                </a:ext>
              </a:extLst>
            </p:cNvPr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700;p42">
              <a:extLst>
                <a:ext uri="{FF2B5EF4-FFF2-40B4-BE49-F238E27FC236}">
                  <a16:creationId xmlns:a16="http://schemas.microsoft.com/office/drawing/2014/main" id="{A5DC01BC-6142-443D-9661-601B93D5965A}"/>
                </a:ext>
              </a:extLst>
            </p:cNvPr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701;p42">
              <a:extLst>
                <a:ext uri="{FF2B5EF4-FFF2-40B4-BE49-F238E27FC236}">
                  <a16:creationId xmlns:a16="http://schemas.microsoft.com/office/drawing/2014/main" id="{9F8D4DA3-490C-47E4-9AB2-AB41FFCC447C}"/>
                </a:ext>
              </a:extLst>
            </p:cNvPr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02;p42">
              <a:extLst>
                <a:ext uri="{FF2B5EF4-FFF2-40B4-BE49-F238E27FC236}">
                  <a16:creationId xmlns:a16="http://schemas.microsoft.com/office/drawing/2014/main" id="{F4E634AB-F54F-4153-A735-5A4CB2B50E6E}"/>
                </a:ext>
              </a:extLst>
            </p:cNvPr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03;p42">
              <a:extLst>
                <a:ext uri="{FF2B5EF4-FFF2-40B4-BE49-F238E27FC236}">
                  <a16:creationId xmlns:a16="http://schemas.microsoft.com/office/drawing/2014/main" id="{950C5AB4-7161-44B2-8ED5-1A30402801F5}"/>
                </a:ext>
              </a:extLst>
            </p:cNvPr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04;p42">
              <a:extLst>
                <a:ext uri="{FF2B5EF4-FFF2-40B4-BE49-F238E27FC236}">
                  <a16:creationId xmlns:a16="http://schemas.microsoft.com/office/drawing/2014/main" id="{0C192A29-6F18-4AC6-86E5-7943C5198C11}"/>
                </a:ext>
              </a:extLst>
            </p:cNvPr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705;p42">
              <a:extLst>
                <a:ext uri="{FF2B5EF4-FFF2-40B4-BE49-F238E27FC236}">
                  <a16:creationId xmlns:a16="http://schemas.microsoft.com/office/drawing/2014/main" id="{5B531C9D-2CCB-467F-94F8-4B5B9F4D76B3}"/>
                </a:ext>
              </a:extLst>
            </p:cNvPr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706;p42">
              <a:extLst>
                <a:ext uri="{FF2B5EF4-FFF2-40B4-BE49-F238E27FC236}">
                  <a16:creationId xmlns:a16="http://schemas.microsoft.com/office/drawing/2014/main" id="{A03644F1-96A2-4349-B043-7BC3C685B28A}"/>
                </a:ext>
              </a:extLst>
            </p:cNvPr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707;p42">
              <a:extLst>
                <a:ext uri="{FF2B5EF4-FFF2-40B4-BE49-F238E27FC236}">
                  <a16:creationId xmlns:a16="http://schemas.microsoft.com/office/drawing/2014/main" id="{CF23B437-BF59-4149-8CE7-EEE4EA62E8C7}"/>
                </a:ext>
              </a:extLst>
            </p:cNvPr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708;p42">
              <a:extLst>
                <a:ext uri="{FF2B5EF4-FFF2-40B4-BE49-F238E27FC236}">
                  <a16:creationId xmlns:a16="http://schemas.microsoft.com/office/drawing/2014/main" id="{9BEDA58C-C409-4C30-B71C-D2FC87122823}"/>
                </a:ext>
              </a:extLst>
            </p:cNvPr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709;p42">
              <a:extLst>
                <a:ext uri="{FF2B5EF4-FFF2-40B4-BE49-F238E27FC236}">
                  <a16:creationId xmlns:a16="http://schemas.microsoft.com/office/drawing/2014/main" id="{BE250C37-3AAD-4800-BC37-81847AE88258}"/>
                </a:ext>
              </a:extLst>
            </p:cNvPr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710;p42">
              <a:extLst>
                <a:ext uri="{FF2B5EF4-FFF2-40B4-BE49-F238E27FC236}">
                  <a16:creationId xmlns:a16="http://schemas.microsoft.com/office/drawing/2014/main" id="{EE1EF406-1235-4464-B70D-6BFF5F103974}"/>
                </a:ext>
              </a:extLst>
            </p:cNvPr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711;p42">
              <a:extLst>
                <a:ext uri="{FF2B5EF4-FFF2-40B4-BE49-F238E27FC236}">
                  <a16:creationId xmlns:a16="http://schemas.microsoft.com/office/drawing/2014/main" id="{0CB75BD9-9F93-491B-9AD4-560AE482D8DB}"/>
                </a:ext>
              </a:extLst>
            </p:cNvPr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712;p42">
              <a:extLst>
                <a:ext uri="{FF2B5EF4-FFF2-40B4-BE49-F238E27FC236}">
                  <a16:creationId xmlns:a16="http://schemas.microsoft.com/office/drawing/2014/main" id="{A79F5ED0-7A2B-4DB4-AA22-F73DEF88D179}"/>
                </a:ext>
              </a:extLst>
            </p:cNvPr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713;p42">
              <a:extLst>
                <a:ext uri="{FF2B5EF4-FFF2-40B4-BE49-F238E27FC236}">
                  <a16:creationId xmlns:a16="http://schemas.microsoft.com/office/drawing/2014/main" id="{9246CD85-BFC8-41D2-A0B1-A5133849746A}"/>
                </a:ext>
              </a:extLst>
            </p:cNvPr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714;p42">
              <a:extLst>
                <a:ext uri="{FF2B5EF4-FFF2-40B4-BE49-F238E27FC236}">
                  <a16:creationId xmlns:a16="http://schemas.microsoft.com/office/drawing/2014/main" id="{A5CC6AB5-65FC-4B9E-8C60-F55EA449FC6D}"/>
                </a:ext>
              </a:extLst>
            </p:cNvPr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715;p42">
              <a:extLst>
                <a:ext uri="{FF2B5EF4-FFF2-40B4-BE49-F238E27FC236}">
                  <a16:creationId xmlns:a16="http://schemas.microsoft.com/office/drawing/2014/main" id="{17EAF557-6B37-4E5C-AF3C-3B5331759DEF}"/>
                </a:ext>
              </a:extLst>
            </p:cNvPr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716;p42">
              <a:extLst>
                <a:ext uri="{FF2B5EF4-FFF2-40B4-BE49-F238E27FC236}">
                  <a16:creationId xmlns:a16="http://schemas.microsoft.com/office/drawing/2014/main" id="{435E0CDB-9309-4AF8-8BE8-EC513B5203A7}"/>
                </a:ext>
              </a:extLst>
            </p:cNvPr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717;p42">
              <a:extLst>
                <a:ext uri="{FF2B5EF4-FFF2-40B4-BE49-F238E27FC236}">
                  <a16:creationId xmlns:a16="http://schemas.microsoft.com/office/drawing/2014/main" id="{470DC738-38BB-4F7C-BEEE-469059BBC3CF}"/>
                </a:ext>
              </a:extLst>
            </p:cNvPr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718;p42">
              <a:extLst>
                <a:ext uri="{FF2B5EF4-FFF2-40B4-BE49-F238E27FC236}">
                  <a16:creationId xmlns:a16="http://schemas.microsoft.com/office/drawing/2014/main" id="{552AABAC-D35E-4EA8-86AC-E70AD1305F0B}"/>
                </a:ext>
              </a:extLst>
            </p:cNvPr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719;p42">
              <a:extLst>
                <a:ext uri="{FF2B5EF4-FFF2-40B4-BE49-F238E27FC236}">
                  <a16:creationId xmlns:a16="http://schemas.microsoft.com/office/drawing/2014/main" id="{E92FB443-B7BB-4E29-A129-9A6F61ADAC75}"/>
                </a:ext>
              </a:extLst>
            </p:cNvPr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720;p42">
              <a:extLst>
                <a:ext uri="{FF2B5EF4-FFF2-40B4-BE49-F238E27FC236}">
                  <a16:creationId xmlns:a16="http://schemas.microsoft.com/office/drawing/2014/main" id="{F083BB3F-529F-46CD-B266-7B9D01E659B1}"/>
                </a:ext>
              </a:extLst>
            </p:cNvPr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721;p42">
              <a:extLst>
                <a:ext uri="{FF2B5EF4-FFF2-40B4-BE49-F238E27FC236}">
                  <a16:creationId xmlns:a16="http://schemas.microsoft.com/office/drawing/2014/main" id="{FB099706-01FF-46D2-B51D-9C7C62FDAF1A}"/>
                </a:ext>
              </a:extLst>
            </p:cNvPr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722;p42">
              <a:extLst>
                <a:ext uri="{FF2B5EF4-FFF2-40B4-BE49-F238E27FC236}">
                  <a16:creationId xmlns:a16="http://schemas.microsoft.com/office/drawing/2014/main" id="{C6AB5C2E-95CC-42D3-900E-81FC25BC6D4B}"/>
                </a:ext>
              </a:extLst>
            </p:cNvPr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723;p42">
              <a:extLst>
                <a:ext uri="{FF2B5EF4-FFF2-40B4-BE49-F238E27FC236}">
                  <a16:creationId xmlns:a16="http://schemas.microsoft.com/office/drawing/2014/main" id="{94C9CFA6-2AAC-4133-AEA2-D83D271C31A4}"/>
                </a:ext>
              </a:extLst>
            </p:cNvPr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724;p42">
              <a:extLst>
                <a:ext uri="{FF2B5EF4-FFF2-40B4-BE49-F238E27FC236}">
                  <a16:creationId xmlns:a16="http://schemas.microsoft.com/office/drawing/2014/main" id="{866D5D6D-2D18-424E-B389-9664ADAFE53A}"/>
                </a:ext>
              </a:extLst>
            </p:cNvPr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725;p42">
              <a:extLst>
                <a:ext uri="{FF2B5EF4-FFF2-40B4-BE49-F238E27FC236}">
                  <a16:creationId xmlns:a16="http://schemas.microsoft.com/office/drawing/2014/main" id="{AB69C3C5-29FF-4799-942E-8B8A171CBF24}"/>
                </a:ext>
              </a:extLst>
            </p:cNvPr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726;p42">
              <a:extLst>
                <a:ext uri="{FF2B5EF4-FFF2-40B4-BE49-F238E27FC236}">
                  <a16:creationId xmlns:a16="http://schemas.microsoft.com/office/drawing/2014/main" id="{2C41F90E-97C7-44D1-B7D0-C17DB6C4C1BA}"/>
                </a:ext>
              </a:extLst>
            </p:cNvPr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727;p42">
              <a:extLst>
                <a:ext uri="{FF2B5EF4-FFF2-40B4-BE49-F238E27FC236}">
                  <a16:creationId xmlns:a16="http://schemas.microsoft.com/office/drawing/2014/main" id="{90D8E53B-DA52-4029-8057-D49A5D42ED11}"/>
                </a:ext>
              </a:extLst>
            </p:cNvPr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728;p42">
              <a:extLst>
                <a:ext uri="{FF2B5EF4-FFF2-40B4-BE49-F238E27FC236}">
                  <a16:creationId xmlns:a16="http://schemas.microsoft.com/office/drawing/2014/main" id="{BC16947F-CF91-419C-8706-9356C3C4338A}"/>
                </a:ext>
              </a:extLst>
            </p:cNvPr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729;p42">
              <a:extLst>
                <a:ext uri="{FF2B5EF4-FFF2-40B4-BE49-F238E27FC236}">
                  <a16:creationId xmlns:a16="http://schemas.microsoft.com/office/drawing/2014/main" id="{52C39165-BD92-4508-B1CA-1F3779FBA3AB}"/>
                </a:ext>
              </a:extLst>
            </p:cNvPr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730;p42">
              <a:extLst>
                <a:ext uri="{FF2B5EF4-FFF2-40B4-BE49-F238E27FC236}">
                  <a16:creationId xmlns:a16="http://schemas.microsoft.com/office/drawing/2014/main" id="{C20EB0EF-0294-4857-9190-A8DB03593E77}"/>
                </a:ext>
              </a:extLst>
            </p:cNvPr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731;p42">
              <a:extLst>
                <a:ext uri="{FF2B5EF4-FFF2-40B4-BE49-F238E27FC236}">
                  <a16:creationId xmlns:a16="http://schemas.microsoft.com/office/drawing/2014/main" id="{3612A5B6-EE74-4A13-B37F-A0EEE312C97B}"/>
                </a:ext>
              </a:extLst>
            </p:cNvPr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732;p42">
              <a:extLst>
                <a:ext uri="{FF2B5EF4-FFF2-40B4-BE49-F238E27FC236}">
                  <a16:creationId xmlns:a16="http://schemas.microsoft.com/office/drawing/2014/main" id="{62C021F6-1087-4772-8BE5-EC4DD1F9CE52}"/>
                </a:ext>
              </a:extLst>
            </p:cNvPr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733;p42">
              <a:extLst>
                <a:ext uri="{FF2B5EF4-FFF2-40B4-BE49-F238E27FC236}">
                  <a16:creationId xmlns:a16="http://schemas.microsoft.com/office/drawing/2014/main" id="{27A53CCD-A589-4B7F-8437-D37B0F99A3F6}"/>
                </a:ext>
              </a:extLst>
            </p:cNvPr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34;p42">
              <a:extLst>
                <a:ext uri="{FF2B5EF4-FFF2-40B4-BE49-F238E27FC236}">
                  <a16:creationId xmlns:a16="http://schemas.microsoft.com/office/drawing/2014/main" id="{E50AF901-E1D6-4A51-B289-024D8D71A5D5}"/>
                </a:ext>
              </a:extLst>
            </p:cNvPr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735;p42">
              <a:extLst>
                <a:ext uri="{FF2B5EF4-FFF2-40B4-BE49-F238E27FC236}">
                  <a16:creationId xmlns:a16="http://schemas.microsoft.com/office/drawing/2014/main" id="{88F57D13-0010-4376-AD3F-3C47E6C1761B}"/>
                </a:ext>
              </a:extLst>
            </p:cNvPr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736;p42">
              <a:extLst>
                <a:ext uri="{FF2B5EF4-FFF2-40B4-BE49-F238E27FC236}">
                  <a16:creationId xmlns:a16="http://schemas.microsoft.com/office/drawing/2014/main" id="{603DD12E-9BD4-4FD2-9944-31B591CCA277}"/>
                </a:ext>
              </a:extLst>
            </p:cNvPr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737;p42">
              <a:extLst>
                <a:ext uri="{FF2B5EF4-FFF2-40B4-BE49-F238E27FC236}">
                  <a16:creationId xmlns:a16="http://schemas.microsoft.com/office/drawing/2014/main" id="{17747892-A118-4948-8ABF-43637CFB44FC}"/>
                </a:ext>
              </a:extLst>
            </p:cNvPr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738;p42">
              <a:extLst>
                <a:ext uri="{FF2B5EF4-FFF2-40B4-BE49-F238E27FC236}">
                  <a16:creationId xmlns:a16="http://schemas.microsoft.com/office/drawing/2014/main" id="{50FE1824-F203-4BD5-8DCA-0E1D683AC6F9}"/>
                </a:ext>
              </a:extLst>
            </p:cNvPr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739;p42">
              <a:extLst>
                <a:ext uri="{FF2B5EF4-FFF2-40B4-BE49-F238E27FC236}">
                  <a16:creationId xmlns:a16="http://schemas.microsoft.com/office/drawing/2014/main" id="{3A6FC88D-A957-47E0-8B9B-60F0BA38233B}"/>
                </a:ext>
              </a:extLst>
            </p:cNvPr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740;p42">
              <a:extLst>
                <a:ext uri="{FF2B5EF4-FFF2-40B4-BE49-F238E27FC236}">
                  <a16:creationId xmlns:a16="http://schemas.microsoft.com/office/drawing/2014/main" id="{3296DFB5-2524-48EC-95D4-6E4F4A2D3AC2}"/>
                </a:ext>
              </a:extLst>
            </p:cNvPr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741;p42">
              <a:extLst>
                <a:ext uri="{FF2B5EF4-FFF2-40B4-BE49-F238E27FC236}">
                  <a16:creationId xmlns:a16="http://schemas.microsoft.com/office/drawing/2014/main" id="{229285EA-37B1-4D59-A950-C549ED1872D1}"/>
                </a:ext>
              </a:extLst>
            </p:cNvPr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742;p42">
              <a:extLst>
                <a:ext uri="{FF2B5EF4-FFF2-40B4-BE49-F238E27FC236}">
                  <a16:creationId xmlns:a16="http://schemas.microsoft.com/office/drawing/2014/main" id="{61D48ABA-B881-4217-8FC4-01483F0C74C5}"/>
                </a:ext>
              </a:extLst>
            </p:cNvPr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743;p42">
              <a:extLst>
                <a:ext uri="{FF2B5EF4-FFF2-40B4-BE49-F238E27FC236}">
                  <a16:creationId xmlns:a16="http://schemas.microsoft.com/office/drawing/2014/main" id="{0E7CF174-A124-4F43-989A-F8F19A6AF8FE}"/>
                </a:ext>
              </a:extLst>
            </p:cNvPr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744;p42">
              <a:extLst>
                <a:ext uri="{FF2B5EF4-FFF2-40B4-BE49-F238E27FC236}">
                  <a16:creationId xmlns:a16="http://schemas.microsoft.com/office/drawing/2014/main" id="{040B285A-2271-44C1-A1D6-E6A2D9451F9C}"/>
                </a:ext>
              </a:extLst>
            </p:cNvPr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745;p42">
              <a:extLst>
                <a:ext uri="{FF2B5EF4-FFF2-40B4-BE49-F238E27FC236}">
                  <a16:creationId xmlns:a16="http://schemas.microsoft.com/office/drawing/2014/main" id="{DB503E91-A6C7-410D-B372-18D42340F001}"/>
                </a:ext>
              </a:extLst>
            </p:cNvPr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746;p42">
              <a:extLst>
                <a:ext uri="{FF2B5EF4-FFF2-40B4-BE49-F238E27FC236}">
                  <a16:creationId xmlns:a16="http://schemas.microsoft.com/office/drawing/2014/main" id="{1F4DFA43-B953-4DAF-B890-00F60B0DDD23}"/>
                </a:ext>
              </a:extLst>
            </p:cNvPr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747;p42">
              <a:extLst>
                <a:ext uri="{FF2B5EF4-FFF2-40B4-BE49-F238E27FC236}">
                  <a16:creationId xmlns:a16="http://schemas.microsoft.com/office/drawing/2014/main" id="{9BF51834-AFCB-4204-92D0-8F60612E4262}"/>
                </a:ext>
              </a:extLst>
            </p:cNvPr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748;p42">
              <a:extLst>
                <a:ext uri="{FF2B5EF4-FFF2-40B4-BE49-F238E27FC236}">
                  <a16:creationId xmlns:a16="http://schemas.microsoft.com/office/drawing/2014/main" id="{551328D1-D914-4D8F-B0CC-61691DC6E863}"/>
                </a:ext>
              </a:extLst>
            </p:cNvPr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749;p42">
              <a:extLst>
                <a:ext uri="{FF2B5EF4-FFF2-40B4-BE49-F238E27FC236}">
                  <a16:creationId xmlns:a16="http://schemas.microsoft.com/office/drawing/2014/main" id="{0E2316B9-3EF8-4BAD-8AA2-941D022CD2D0}"/>
                </a:ext>
              </a:extLst>
            </p:cNvPr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750;p42">
              <a:extLst>
                <a:ext uri="{FF2B5EF4-FFF2-40B4-BE49-F238E27FC236}">
                  <a16:creationId xmlns:a16="http://schemas.microsoft.com/office/drawing/2014/main" id="{F4A39696-1C47-4FCA-95D1-BB0C49A2D31A}"/>
                </a:ext>
              </a:extLst>
            </p:cNvPr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751;p42">
              <a:extLst>
                <a:ext uri="{FF2B5EF4-FFF2-40B4-BE49-F238E27FC236}">
                  <a16:creationId xmlns:a16="http://schemas.microsoft.com/office/drawing/2014/main" id="{1A4477B2-290A-4D50-9BD8-FCDBFA66D572}"/>
                </a:ext>
              </a:extLst>
            </p:cNvPr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752;p42">
              <a:extLst>
                <a:ext uri="{FF2B5EF4-FFF2-40B4-BE49-F238E27FC236}">
                  <a16:creationId xmlns:a16="http://schemas.microsoft.com/office/drawing/2014/main" id="{63FE2DA7-F48D-4EEA-A781-FB6E0298FC8E}"/>
                </a:ext>
              </a:extLst>
            </p:cNvPr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753;p42">
              <a:extLst>
                <a:ext uri="{FF2B5EF4-FFF2-40B4-BE49-F238E27FC236}">
                  <a16:creationId xmlns:a16="http://schemas.microsoft.com/office/drawing/2014/main" id="{73B1315A-C86F-4017-91B1-3BD676496F17}"/>
                </a:ext>
              </a:extLst>
            </p:cNvPr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754;p42">
              <a:extLst>
                <a:ext uri="{FF2B5EF4-FFF2-40B4-BE49-F238E27FC236}">
                  <a16:creationId xmlns:a16="http://schemas.microsoft.com/office/drawing/2014/main" id="{84C0E990-2F17-44CA-86B5-2A20475972A9}"/>
                </a:ext>
              </a:extLst>
            </p:cNvPr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755;p42">
              <a:extLst>
                <a:ext uri="{FF2B5EF4-FFF2-40B4-BE49-F238E27FC236}">
                  <a16:creationId xmlns:a16="http://schemas.microsoft.com/office/drawing/2014/main" id="{D7B62BEE-01C8-4F3C-B32E-8C71B91C34AA}"/>
                </a:ext>
              </a:extLst>
            </p:cNvPr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756;p42">
              <a:extLst>
                <a:ext uri="{FF2B5EF4-FFF2-40B4-BE49-F238E27FC236}">
                  <a16:creationId xmlns:a16="http://schemas.microsoft.com/office/drawing/2014/main" id="{2A252442-5C22-4104-963B-6AD37AEDB0F2}"/>
                </a:ext>
              </a:extLst>
            </p:cNvPr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757;p42">
              <a:extLst>
                <a:ext uri="{FF2B5EF4-FFF2-40B4-BE49-F238E27FC236}">
                  <a16:creationId xmlns:a16="http://schemas.microsoft.com/office/drawing/2014/main" id="{ECDEAC13-AE44-474A-888B-DA5C6454DC0D}"/>
                </a:ext>
              </a:extLst>
            </p:cNvPr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758;p42">
              <a:extLst>
                <a:ext uri="{FF2B5EF4-FFF2-40B4-BE49-F238E27FC236}">
                  <a16:creationId xmlns:a16="http://schemas.microsoft.com/office/drawing/2014/main" id="{DCDE5F95-496B-481B-B1CD-2CE8622F287D}"/>
                </a:ext>
              </a:extLst>
            </p:cNvPr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759;p42">
              <a:extLst>
                <a:ext uri="{FF2B5EF4-FFF2-40B4-BE49-F238E27FC236}">
                  <a16:creationId xmlns:a16="http://schemas.microsoft.com/office/drawing/2014/main" id="{069C20C0-79A7-4541-A8A7-28A6077A0EEE}"/>
                </a:ext>
              </a:extLst>
            </p:cNvPr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760;p42">
              <a:extLst>
                <a:ext uri="{FF2B5EF4-FFF2-40B4-BE49-F238E27FC236}">
                  <a16:creationId xmlns:a16="http://schemas.microsoft.com/office/drawing/2014/main" id="{0E529D78-6857-451E-BB79-C245E87B792B}"/>
                </a:ext>
              </a:extLst>
            </p:cNvPr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761;p42">
              <a:extLst>
                <a:ext uri="{FF2B5EF4-FFF2-40B4-BE49-F238E27FC236}">
                  <a16:creationId xmlns:a16="http://schemas.microsoft.com/office/drawing/2014/main" id="{17EA5534-C085-4CBD-A26B-28605E5C61CB}"/>
                </a:ext>
              </a:extLst>
            </p:cNvPr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762;p42">
              <a:extLst>
                <a:ext uri="{FF2B5EF4-FFF2-40B4-BE49-F238E27FC236}">
                  <a16:creationId xmlns:a16="http://schemas.microsoft.com/office/drawing/2014/main" id="{878443CE-9ED2-4BB3-9280-4C12B111D671}"/>
                </a:ext>
              </a:extLst>
            </p:cNvPr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763;p42">
              <a:extLst>
                <a:ext uri="{FF2B5EF4-FFF2-40B4-BE49-F238E27FC236}">
                  <a16:creationId xmlns:a16="http://schemas.microsoft.com/office/drawing/2014/main" id="{27FC0925-99BD-4684-AA8C-57F30BB663E2}"/>
                </a:ext>
              </a:extLst>
            </p:cNvPr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764;p42">
              <a:extLst>
                <a:ext uri="{FF2B5EF4-FFF2-40B4-BE49-F238E27FC236}">
                  <a16:creationId xmlns:a16="http://schemas.microsoft.com/office/drawing/2014/main" id="{09B587F4-CFD7-45F4-A55B-608C5847FB06}"/>
                </a:ext>
              </a:extLst>
            </p:cNvPr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765;p42">
              <a:extLst>
                <a:ext uri="{FF2B5EF4-FFF2-40B4-BE49-F238E27FC236}">
                  <a16:creationId xmlns:a16="http://schemas.microsoft.com/office/drawing/2014/main" id="{914BA9B8-4CE5-40DF-A848-B32CE17D035D}"/>
                </a:ext>
              </a:extLst>
            </p:cNvPr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8766;p42">
              <a:extLst>
                <a:ext uri="{FF2B5EF4-FFF2-40B4-BE49-F238E27FC236}">
                  <a16:creationId xmlns:a16="http://schemas.microsoft.com/office/drawing/2014/main" id="{992EBADA-0C07-4EFE-9B4F-BDDEE8FBE186}"/>
                </a:ext>
              </a:extLst>
            </p:cNvPr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596" name="Google Shape;8767;p42">
                <a:extLst>
                  <a:ext uri="{FF2B5EF4-FFF2-40B4-BE49-F238E27FC236}">
                    <a16:creationId xmlns:a16="http://schemas.microsoft.com/office/drawing/2014/main" id="{0AB8A9D3-0B3D-434B-968E-032446482627}"/>
                  </a:ext>
                </a:extLst>
              </p:cNvPr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768;p42">
                <a:extLst>
                  <a:ext uri="{FF2B5EF4-FFF2-40B4-BE49-F238E27FC236}">
                    <a16:creationId xmlns:a16="http://schemas.microsoft.com/office/drawing/2014/main" id="{F4537266-A4E2-419A-95C0-5A893EA52CC9}"/>
                  </a:ext>
                </a:extLst>
              </p:cNvPr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769;p42">
                <a:extLst>
                  <a:ext uri="{FF2B5EF4-FFF2-40B4-BE49-F238E27FC236}">
                    <a16:creationId xmlns:a16="http://schemas.microsoft.com/office/drawing/2014/main" id="{AB161789-0009-470C-A34E-4A26F06FE9C2}"/>
                  </a:ext>
                </a:extLst>
              </p:cNvPr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770;p42">
                <a:extLst>
                  <a:ext uri="{FF2B5EF4-FFF2-40B4-BE49-F238E27FC236}">
                    <a16:creationId xmlns:a16="http://schemas.microsoft.com/office/drawing/2014/main" id="{E0A2EDA9-7B3C-466D-8F46-9E0D8B51591E}"/>
                  </a:ext>
                </a:extLst>
              </p:cNvPr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771;p42">
                <a:extLst>
                  <a:ext uri="{FF2B5EF4-FFF2-40B4-BE49-F238E27FC236}">
                    <a16:creationId xmlns:a16="http://schemas.microsoft.com/office/drawing/2014/main" id="{136F60A0-FE0B-4E9C-BD23-D3494A56B860}"/>
                  </a:ext>
                </a:extLst>
              </p:cNvPr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772;p42">
                <a:extLst>
                  <a:ext uri="{FF2B5EF4-FFF2-40B4-BE49-F238E27FC236}">
                    <a16:creationId xmlns:a16="http://schemas.microsoft.com/office/drawing/2014/main" id="{46D170FB-94AF-44BB-A779-0817436F8A89}"/>
                  </a:ext>
                </a:extLst>
              </p:cNvPr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773;p42">
                <a:extLst>
                  <a:ext uri="{FF2B5EF4-FFF2-40B4-BE49-F238E27FC236}">
                    <a16:creationId xmlns:a16="http://schemas.microsoft.com/office/drawing/2014/main" id="{C7E5F347-A829-464D-BB65-1B7F0FE5927C}"/>
                  </a:ext>
                </a:extLst>
              </p:cNvPr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8774;p42">
              <a:extLst>
                <a:ext uri="{FF2B5EF4-FFF2-40B4-BE49-F238E27FC236}">
                  <a16:creationId xmlns:a16="http://schemas.microsoft.com/office/drawing/2014/main" id="{7D23DCF4-097E-4BFA-A796-459F9F8AADB1}"/>
                </a:ext>
              </a:extLst>
            </p:cNvPr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8775;p42">
              <a:extLst>
                <a:ext uri="{FF2B5EF4-FFF2-40B4-BE49-F238E27FC236}">
                  <a16:creationId xmlns:a16="http://schemas.microsoft.com/office/drawing/2014/main" id="{C9362A29-6C25-41A3-889F-67B7AA5F0E4D}"/>
                </a:ext>
              </a:extLst>
            </p:cNvPr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571" name="Google Shape;8776;p42">
                <a:extLst>
                  <a:ext uri="{FF2B5EF4-FFF2-40B4-BE49-F238E27FC236}">
                    <a16:creationId xmlns:a16="http://schemas.microsoft.com/office/drawing/2014/main" id="{BC6BC580-AAB9-4014-8FA8-14B5D3926DC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777;p42">
                <a:extLst>
                  <a:ext uri="{FF2B5EF4-FFF2-40B4-BE49-F238E27FC236}">
                    <a16:creationId xmlns:a16="http://schemas.microsoft.com/office/drawing/2014/main" id="{C88E0A87-36DD-421F-B002-BD9F549B82C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778;p42">
                <a:extLst>
                  <a:ext uri="{FF2B5EF4-FFF2-40B4-BE49-F238E27FC236}">
                    <a16:creationId xmlns:a16="http://schemas.microsoft.com/office/drawing/2014/main" id="{5307FCE5-175B-4587-B757-C4B45C919D44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779;p42">
                <a:extLst>
                  <a:ext uri="{FF2B5EF4-FFF2-40B4-BE49-F238E27FC236}">
                    <a16:creationId xmlns:a16="http://schemas.microsoft.com/office/drawing/2014/main" id="{715CF9BD-FA31-4367-ACDA-3920B74D430F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780;p42">
                <a:extLst>
                  <a:ext uri="{FF2B5EF4-FFF2-40B4-BE49-F238E27FC236}">
                    <a16:creationId xmlns:a16="http://schemas.microsoft.com/office/drawing/2014/main" id="{09B56182-224C-42F5-A972-E4E3CD6CFA4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781;p42">
                <a:extLst>
                  <a:ext uri="{FF2B5EF4-FFF2-40B4-BE49-F238E27FC236}">
                    <a16:creationId xmlns:a16="http://schemas.microsoft.com/office/drawing/2014/main" id="{1D2B1C62-E6A0-40B9-B658-F33A7BF46864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782;p42">
                <a:extLst>
                  <a:ext uri="{FF2B5EF4-FFF2-40B4-BE49-F238E27FC236}">
                    <a16:creationId xmlns:a16="http://schemas.microsoft.com/office/drawing/2014/main" id="{9AE6C7DE-BA20-45D5-9AC1-B340F1696E95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783;p42">
                <a:extLst>
                  <a:ext uri="{FF2B5EF4-FFF2-40B4-BE49-F238E27FC236}">
                    <a16:creationId xmlns:a16="http://schemas.microsoft.com/office/drawing/2014/main" id="{6D03560E-7FFC-4350-9AA2-EC4DBC22507A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784;p42">
                <a:extLst>
                  <a:ext uri="{FF2B5EF4-FFF2-40B4-BE49-F238E27FC236}">
                    <a16:creationId xmlns:a16="http://schemas.microsoft.com/office/drawing/2014/main" id="{22A5DB10-8689-4FCD-B871-DA76784498F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785;p42">
                <a:extLst>
                  <a:ext uri="{FF2B5EF4-FFF2-40B4-BE49-F238E27FC236}">
                    <a16:creationId xmlns:a16="http://schemas.microsoft.com/office/drawing/2014/main" id="{DE92AC25-8156-46C2-9A37-A8C57C2A9D72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786;p42">
                <a:extLst>
                  <a:ext uri="{FF2B5EF4-FFF2-40B4-BE49-F238E27FC236}">
                    <a16:creationId xmlns:a16="http://schemas.microsoft.com/office/drawing/2014/main" id="{64D7701E-A24F-424F-A4FE-898E048AE90C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787;p42">
                <a:extLst>
                  <a:ext uri="{FF2B5EF4-FFF2-40B4-BE49-F238E27FC236}">
                    <a16:creationId xmlns:a16="http://schemas.microsoft.com/office/drawing/2014/main" id="{1ECADCC7-50C0-4744-A4E9-717A4529979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788;p42">
                <a:extLst>
                  <a:ext uri="{FF2B5EF4-FFF2-40B4-BE49-F238E27FC236}">
                    <a16:creationId xmlns:a16="http://schemas.microsoft.com/office/drawing/2014/main" id="{3EB43FA6-D2A0-40F3-80C6-AD0FD472E76D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789;p42">
                <a:extLst>
                  <a:ext uri="{FF2B5EF4-FFF2-40B4-BE49-F238E27FC236}">
                    <a16:creationId xmlns:a16="http://schemas.microsoft.com/office/drawing/2014/main" id="{3DD171B4-3407-4E6C-ACF9-7D89D3A1AC9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790;p42">
                <a:extLst>
                  <a:ext uri="{FF2B5EF4-FFF2-40B4-BE49-F238E27FC236}">
                    <a16:creationId xmlns:a16="http://schemas.microsoft.com/office/drawing/2014/main" id="{30745327-A5D3-4226-B2C6-FA8EB77259FA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791;p42">
                <a:extLst>
                  <a:ext uri="{FF2B5EF4-FFF2-40B4-BE49-F238E27FC236}">
                    <a16:creationId xmlns:a16="http://schemas.microsoft.com/office/drawing/2014/main" id="{670696BA-6793-4319-833C-40099FF19E76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792;p42">
                <a:extLst>
                  <a:ext uri="{FF2B5EF4-FFF2-40B4-BE49-F238E27FC236}">
                    <a16:creationId xmlns:a16="http://schemas.microsoft.com/office/drawing/2014/main" id="{2CF76459-0277-4963-ACCE-CF501E424E93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793;p42">
                <a:extLst>
                  <a:ext uri="{FF2B5EF4-FFF2-40B4-BE49-F238E27FC236}">
                    <a16:creationId xmlns:a16="http://schemas.microsoft.com/office/drawing/2014/main" id="{2869AC91-BC3C-416C-9E08-BDA6665FBAA4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794;p42">
                <a:extLst>
                  <a:ext uri="{FF2B5EF4-FFF2-40B4-BE49-F238E27FC236}">
                    <a16:creationId xmlns:a16="http://schemas.microsoft.com/office/drawing/2014/main" id="{8F24EB08-73D2-4A24-9E1C-A975A61D302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795;p42">
                <a:extLst>
                  <a:ext uri="{FF2B5EF4-FFF2-40B4-BE49-F238E27FC236}">
                    <a16:creationId xmlns:a16="http://schemas.microsoft.com/office/drawing/2014/main" id="{19942036-31DA-480B-A003-92D1BE4CA4C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796;p42">
                <a:extLst>
                  <a:ext uri="{FF2B5EF4-FFF2-40B4-BE49-F238E27FC236}">
                    <a16:creationId xmlns:a16="http://schemas.microsoft.com/office/drawing/2014/main" id="{0D680A60-FD0E-4466-8901-157F729FABDE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797;p42">
                <a:extLst>
                  <a:ext uri="{FF2B5EF4-FFF2-40B4-BE49-F238E27FC236}">
                    <a16:creationId xmlns:a16="http://schemas.microsoft.com/office/drawing/2014/main" id="{7478EC79-31E6-4549-B3C0-CAFC308A7C12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798;p42">
                <a:extLst>
                  <a:ext uri="{FF2B5EF4-FFF2-40B4-BE49-F238E27FC236}">
                    <a16:creationId xmlns:a16="http://schemas.microsoft.com/office/drawing/2014/main" id="{A81F3497-CE38-40E4-8F91-F8A3C37C5C49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799;p42">
                <a:extLst>
                  <a:ext uri="{FF2B5EF4-FFF2-40B4-BE49-F238E27FC236}">
                    <a16:creationId xmlns:a16="http://schemas.microsoft.com/office/drawing/2014/main" id="{8A1C79FB-D5E5-4376-94CE-B16F11A892F2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800;p42">
                <a:extLst>
                  <a:ext uri="{FF2B5EF4-FFF2-40B4-BE49-F238E27FC236}">
                    <a16:creationId xmlns:a16="http://schemas.microsoft.com/office/drawing/2014/main" id="{6F8FBA59-EF33-4D3F-9CAF-548320CDE1A5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8801;p42">
              <a:extLst>
                <a:ext uri="{FF2B5EF4-FFF2-40B4-BE49-F238E27FC236}">
                  <a16:creationId xmlns:a16="http://schemas.microsoft.com/office/drawing/2014/main" id="{77FB4907-8BFE-4AC7-946B-1F0A5C4913A5}"/>
                </a:ext>
              </a:extLst>
            </p:cNvPr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563" name="Google Shape;8802;p42">
                <a:extLst>
                  <a:ext uri="{FF2B5EF4-FFF2-40B4-BE49-F238E27FC236}">
                    <a16:creationId xmlns:a16="http://schemas.microsoft.com/office/drawing/2014/main" id="{EA58F5A9-3CFA-4A69-88E9-DB19D8103E95}"/>
                  </a:ext>
                </a:extLst>
              </p:cNvPr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803;p42">
                <a:extLst>
                  <a:ext uri="{FF2B5EF4-FFF2-40B4-BE49-F238E27FC236}">
                    <a16:creationId xmlns:a16="http://schemas.microsoft.com/office/drawing/2014/main" id="{2607D9FD-AB8A-4635-9171-0A10C9C6D0D5}"/>
                  </a:ext>
                </a:extLst>
              </p:cNvPr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804;p42">
                <a:extLst>
                  <a:ext uri="{FF2B5EF4-FFF2-40B4-BE49-F238E27FC236}">
                    <a16:creationId xmlns:a16="http://schemas.microsoft.com/office/drawing/2014/main" id="{7645B62A-93F5-4606-A645-D51F8A7FD654}"/>
                  </a:ext>
                </a:extLst>
              </p:cNvPr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805;p42">
                <a:extLst>
                  <a:ext uri="{FF2B5EF4-FFF2-40B4-BE49-F238E27FC236}">
                    <a16:creationId xmlns:a16="http://schemas.microsoft.com/office/drawing/2014/main" id="{366D369F-1EFC-43B8-972A-DD83FAF363ED}"/>
                  </a:ext>
                </a:extLst>
              </p:cNvPr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806;p42">
                <a:extLst>
                  <a:ext uri="{FF2B5EF4-FFF2-40B4-BE49-F238E27FC236}">
                    <a16:creationId xmlns:a16="http://schemas.microsoft.com/office/drawing/2014/main" id="{0E6E1A14-B238-46FD-9BF5-A6C858BE3FC0}"/>
                  </a:ext>
                </a:extLst>
              </p:cNvPr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807;p42">
                <a:extLst>
                  <a:ext uri="{FF2B5EF4-FFF2-40B4-BE49-F238E27FC236}">
                    <a16:creationId xmlns:a16="http://schemas.microsoft.com/office/drawing/2014/main" id="{A98D028A-E4CF-4EBD-AA25-D7E6298BA08A}"/>
                  </a:ext>
                </a:extLst>
              </p:cNvPr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808;p42">
                <a:extLst>
                  <a:ext uri="{FF2B5EF4-FFF2-40B4-BE49-F238E27FC236}">
                    <a16:creationId xmlns:a16="http://schemas.microsoft.com/office/drawing/2014/main" id="{760D9A15-8DAB-4629-9916-F74FB1F688D9}"/>
                  </a:ext>
                </a:extLst>
              </p:cNvPr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809;p42">
                <a:extLst>
                  <a:ext uri="{FF2B5EF4-FFF2-40B4-BE49-F238E27FC236}">
                    <a16:creationId xmlns:a16="http://schemas.microsoft.com/office/drawing/2014/main" id="{126FAA27-51C8-4882-A7D0-B89C50CEF0B6}"/>
                  </a:ext>
                </a:extLst>
              </p:cNvPr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8810;p42">
              <a:extLst>
                <a:ext uri="{FF2B5EF4-FFF2-40B4-BE49-F238E27FC236}">
                  <a16:creationId xmlns:a16="http://schemas.microsoft.com/office/drawing/2014/main" id="{7F604B46-276B-484F-8C18-6EED48CBE2CF}"/>
                </a:ext>
              </a:extLst>
            </p:cNvPr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538" name="Google Shape;8811;p42">
                <a:extLst>
                  <a:ext uri="{FF2B5EF4-FFF2-40B4-BE49-F238E27FC236}">
                    <a16:creationId xmlns:a16="http://schemas.microsoft.com/office/drawing/2014/main" id="{387AC41E-FCF4-4A55-91BB-A14E4C53FDE5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812;p42">
                <a:extLst>
                  <a:ext uri="{FF2B5EF4-FFF2-40B4-BE49-F238E27FC236}">
                    <a16:creationId xmlns:a16="http://schemas.microsoft.com/office/drawing/2014/main" id="{33C24D6F-8A2A-4ECC-BBE5-E0885AC6370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813;p42">
                <a:extLst>
                  <a:ext uri="{FF2B5EF4-FFF2-40B4-BE49-F238E27FC236}">
                    <a16:creationId xmlns:a16="http://schemas.microsoft.com/office/drawing/2014/main" id="{737E41B1-6FEB-459F-8D84-9D243DD78328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814;p42">
                <a:extLst>
                  <a:ext uri="{FF2B5EF4-FFF2-40B4-BE49-F238E27FC236}">
                    <a16:creationId xmlns:a16="http://schemas.microsoft.com/office/drawing/2014/main" id="{3473BB9B-BF21-4BD1-8D6A-2D7A38B137B9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815;p42">
                <a:extLst>
                  <a:ext uri="{FF2B5EF4-FFF2-40B4-BE49-F238E27FC236}">
                    <a16:creationId xmlns:a16="http://schemas.microsoft.com/office/drawing/2014/main" id="{E385A71B-6A07-4F8F-BC93-0D198C95D54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816;p42">
                <a:extLst>
                  <a:ext uri="{FF2B5EF4-FFF2-40B4-BE49-F238E27FC236}">
                    <a16:creationId xmlns:a16="http://schemas.microsoft.com/office/drawing/2014/main" id="{527C6ABA-E3B7-47E0-96FC-66EA3C991296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817;p42">
                <a:extLst>
                  <a:ext uri="{FF2B5EF4-FFF2-40B4-BE49-F238E27FC236}">
                    <a16:creationId xmlns:a16="http://schemas.microsoft.com/office/drawing/2014/main" id="{B65AA2DD-8F3F-4C2B-A39B-EA2AC72BBF4C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818;p42">
                <a:extLst>
                  <a:ext uri="{FF2B5EF4-FFF2-40B4-BE49-F238E27FC236}">
                    <a16:creationId xmlns:a16="http://schemas.microsoft.com/office/drawing/2014/main" id="{6E92D53A-A450-4030-9C89-8319C83574A4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819;p42">
                <a:extLst>
                  <a:ext uri="{FF2B5EF4-FFF2-40B4-BE49-F238E27FC236}">
                    <a16:creationId xmlns:a16="http://schemas.microsoft.com/office/drawing/2014/main" id="{E3C16777-AF09-4BC4-B747-4188DDA03F1F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820;p42">
                <a:extLst>
                  <a:ext uri="{FF2B5EF4-FFF2-40B4-BE49-F238E27FC236}">
                    <a16:creationId xmlns:a16="http://schemas.microsoft.com/office/drawing/2014/main" id="{59AEA584-7FAC-4EA7-95F9-B79ED13C06CE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821;p42">
                <a:extLst>
                  <a:ext uri="{FF2B5EF4-FFF2-40B4-BE49-F238E27FC236}">
                    <a16:creationId xmlns:a16="http://schemas.microsoft.com/office/drawing/2014/main" id="{16C90D88-26F8-4332-B258-239CDA6D339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822;p42">
                <a:extLst>
                  <a:ext uri="{FF2B5EF4-FFF2-40B4-BE49-F238E27FC236}">
                    <a16:creationId xmlns:a16="http://schemas.microsoft.com/office/drawing/2014/main" id="{4FE329DD-1185-4417-8FA3-05ACE6A30EF8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823;p42">
                <a:extLst>
                  <a:ext uri="{FF2B5EF4-FFF2-40B4-BE49-F238E27FC236}">
                    <a16:creationId xmlns:a16="http://schemas.microsoft.com/office/drawing/2014/main" id="{B180C7A6-6F6C-4085-8F13-093C8169C686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824;p42">
                <a:extLst>
                  <a:ext uri="{FF2B5EF4-FFF2-40B4-BE49-F238E27FC236}">
                    <a16:creationId xmlns:a16="http://schemas.microsoft.com/office/drawing/2014/main" id="{1134F892-6516-41F0-87CC-0E1BD5A17F9D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825;p42">
                <a:extLst>
                  <a:ext uri="{FF2B5EF4-FFF2-40B4-BE49-F238E27FC236}">
                    <a16:creationId xmlns:a16="http://schemas.microsoft.com/office/drawing/2014/main" id="{085267C7-A8AE-4A4C-A1C6-400B9EEBE4AF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826;p42">
                <a:extLst>
                  <a:ext uri="{FF2B5EF4-FFF2-40B4-BE49-F238E27FC236}">
                    <a16:creationId xmlns:a16="http://schemas.microsoft.com/office/drawing/2014/main" id="{6D190E72-C99A-4861-AAF9-2CB6C8C06C5A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827;p42">
                <a:extLst>
                  <a:ext uri="{FF2B5EF4-FFF2-40B4-BE49-F238E27FC236}">
                    <a16:creationId xmlns:a16="http://schemas.microsoft.com/office/drawing/2014/main" id="{7CD43CB8-CC67-47C2-9A24-0D969382BA9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828;p42">
                <a:extLst>
                  <a:ext uri="{FF2B5EF4-FFF2-40B4-BE49-F238E27FC236}">
                    <a16:creationId xmlns:a16="http://schemas.microsoft.com/office/drawing/2014/main" id="{FE31F7F7-A49D-44E5-A6A9-C609DF8D964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829;p42">
                <a:extLst>
                  <a:ext uri="{FF2B5EF4-FFF2-40B4-BE49-F238E27FC236}">
                    <a16:creationId xmlns:a16="http://schemas.microsoft.com/office/drawing/2014/main" id="{D0076F8C-BC0D-4825-998C-650DA5E708C5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830;p42">
                <a:extLst>
                  <a:ext uri="{FF2B5EF4-FFF2-40B4-BE49-F238E27FC236}">
                    <a16:creationId xmlns:a16="http://schemas.microsoft.com/office/drawing/2014/main" id="{9B055FF4-5A1C-4EA8-83CF-93A486F4DF4F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831;p42">
                <a:extLst>
                  <a:ext uri="{FF2B5EF4-FFF2-40B4-BE49-F238E27FC236}">
                    <a16:creationId xmlns:a16="http://schemas.microsoft.com/office/drawing/2014/main" id="{1573F02E-E99E-429A-A5AA-77FF82AC18F0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832;p42">
                <a:extLst>
                  <a:ext uri="{FF2B5EF4-FFF2-40B4-BE49-F238E27FC236}">
                    <a16:creationId xmlns:a16="http://schemas.microsoft.com/office/drawing/2014/main" id="{5845178C-3D41-42BC-BFA7-B9E5DB52C61C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833;p42">
                <a:extLst>
                  <a:ext uri="{FF2B5EF4-FFF2-40B4-BE49-F238E27FC236}">
                    <a16:creationId xmlns:a16="http://schemas.microsoft.com/office/drawing/2014/main" id="{1C0D361C-7CBF-4E94-9EB1-2FECE67CB2FB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834;p42">
                <a:extLst>
                  <a:ext uri="{FF2B5EF4-FFF2-40B4-BE49-F238E27FC236}">
                    <a16:creationId xmlns:a16="http://schemas.microsoft.com/office/drawing/2014/main" id="{C4120FF1-9D30-4408-B009-AEA4AB36BBF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35;p42">
                <a:extLst>
                  <a:ext uri="{FF2B5EF4-FFF2-40B4-BE49-F238E27FC236}">
                    <a16:creationId xmlns:a16="http://schemas.microsoft.com/office/drawing/2014/main" id="{859DC0C9-E9A5-4E10-A2CC-A23E6209A0A2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8836;p42">
              <a:extLst>
                <a:ext uri="{FF2B5EF4-FFF2-40B4-BE49-F238E27FC236}">
                  <a16:creationId xmlns:a16="http://schemas.microsoft.com/office/drawing/2014/main" id="{86A82362-478A-41E5-AC2F-867F3993E897}"/>
                </a:ext>
              </a:extLst>
            </p:cNvPr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530" name="Google Shape;8837;p42">
                <a:extLst>
                  <a:ext uri="{FF2B5EF4-FFF2-40B4-BE49-F238E27FC236}">
                    <a16:creationId xmlns:a16="http://schemas.microsoft.com/office/drawing/2014/main" id="{917EBF5F-4499-4A7F-8D0D-5040B0BC32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838;p42">
                <a:extLst>
                  <a:ext uri="{FF2B5EF4-FFF2-40B4-BE49-F238E27FC236}">
                    <a16:creationId xmlns:a16="http://schemas.microsoft.com/office/drawing/2014/main" id="{72A511B3-F82A-4FFB-9C9C-7829F6384AC9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839;p42">
                <a:extLst>
                  <a:ext uri="{FF2B5EF4-FFF2-40B4-BE49-F238E27FC236}">
                    <a16:creationId xmlns:a16="http://schemas.microsoft.com/office/drawing/2014/main" id="{B5166C3E-62BC-4EFE-839D-D49EDB8A8AA1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840;p42">
                <a:extLst>
                  <a:ext uri="{FF2B5EF4-FFF2-40B4-BE49-F238E27FC236}">
                    <a16:creationId xmlns:a16="http://schemas.microsoft.com/office/drawing/2014/main" id="{A5BC6B6E-3309-49E6-B8B3-12A3080DABE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841;p42">
                <a:extLst>
                  <a:ext uri="{FF2B5EF4-FFF2-40B4-BE49-F238E27FC236}">
                    <a16:creationId xmlns:a16="http://schemas.microsoft.com/office/drawing/2014/main" id="{FB3AB973-6725-454C-8E40-0391F7EDE4B4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842;p42">
                <a:extLst>
                  <a:ext uri="{FF2B5EF4-FFF2-40B4-BE49-F238E27FC236}">
                    <a16:creationId xmlns:a16="http://schemas.microsoft.com/office/drawing/2014/main" id="{5DD49050-E81F-4F33-B962-C36A8C031DED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843;p42">
                <a:extLst>
                  <a:ext uri="{FF2B5EF4-FFF2-40B4-BE49-F238E27FC236}">
                    <a16:creationId xmlns:a16="http://schemas.microsoft.com/office/drawing/2014/main" id="{FD6F22E9-B02C-4DC6-94D6-938863A25AA3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844;p42">
                <a:extLst>
                  <a:ext uri="{FF2B5EF4-FFF2-40B4-BE49-F238E27FC236}">
                    <a16:creationId xmlns:a16="http://schemas.microsoft.com/office/drawing/2014/main" id="{B7F0EC7C-1B51-4DD0-8722-A07701130398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8845;p42">
              <a:extLst>
                <a:ext uri="{FF2B5EF4-FFF2-40B4-BE49-F238E27FC236}">
                  <a16:creationId xmlns:a16="http://schemas.microsoft.com/office/drawing/2014/main" id="{533C668F-ED67-4568-92E4-A7E85B2A1F5D}"/>
                </a:ext>
              </a:extLst>
            </p:cNvPr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505" name="Google Shape;8846;p42">
                <a:extLst>
                  <a:ext uri="{FF2B5EF4-FFF2-40B4-BE49-F238E27FC236}">
                    <a16:creationId xmlns:a16="http://schemas.microsoft.com/office/drawing/2014/main" id="{8AD5EA26-7B1A-4D16-B9EB-E1A9641C58E1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47;p42">
                <a:extLst>
                  <a:ext uri="{FF2B5EF4-FFF2-40B4-BE49-F238E27FC236}">
                    <a16:creationId xmlns:a16="http://schemas.microsoft.com/office/drawing/2014/main" id="{8ED25B6D-6C81-4A03-8D15-62F8CBC53785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48;p42">
                <a:extLst>
                  <a:ext uri="{FF2B5EF4-FFF2-40B4-BE49-F238E27FC236}">
                    <a16:creationId xmlns:a16="http://schemas.microsoft.com/office/drawing/2014/main" id="{B0EC6FA1-16B5-40E3-BD1A-20C798A6204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49;p42">
                <a:extLst>
                  <a:ext uri="{FF2B5EF4-FFF2-40B4-BE49-F238E27FC236}">
                    <a16:creationId xmlns:a16="http://schemas.microsoft.com/office/drawing/2014/main" id="{4D88C02B-1A7B-4AC9-99B6-1989676869BB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50;p42">
                <a:extLst>
                  <a:ext uri="{FF2B5EF4-FFF2-40B4-BE49-F238E27FC236}">
                    <a16:creationId xmlns:a16="http://schemas.microsoft.com/office/drawing/2014/main" id="{953223E3-62EB-44B5-8D85-854D621CE134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51;p42">
                <a:extLst>
                  <a:ext uri="{FF2B5EF4-FFF2-40B4-BE49-F238E27FC236}">
                    <a16:creationId xmlns:a16="http://schemas.microsoft.com/office/drawing/2014/main" id="{45334171-D65B-4E93-8BC6-9E5EBF89C1CD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852;p42">
                <a:extLst>
                  <a:ext uri="{FF2B5EF4-FFF2-40B4-BE49-F238E27FC236}">
                    <a16:creationId xmlns:a16="http://schemas.microsoft.com/office/drawing/2014/main" id="{1E4F2C8F-8E79-4B5D-90FA-EF94EE60FA5E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853;p42">
                <a:extLst>
                  <a:ext uri="{FF2B5EF4-FFF2-40B4-BE49-F238E27FC236}">
                    <a16:creationId xmlns:a16="http://schemas.microsoft.com/office/drawing/2014/main" id="{ADBE920C-F926-4C88-AACB-3013A55218B1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854;p42">
                <a:extLst>
                  <a:ext uri="{FF2B5EF4-FFF2-40B4-BE49-F238E27FC236}">
                    <a16:creationId xmlns:a16="http://schemas.microsoft.com/office/drawing/2014/main" id="{58198225-BCDC-415E-83E1-90623646D7B0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855;p42">
                <a:extLst>
                  <a:ext uri="{FF2B5EF4-FFF2-40B4-BE49-F238E27FC236}">
                    <a16:creationId xmlns:a16="http://schemas.microsoft.com/office/drawing/2014/main" id="{C267DEF4-7742-4489-AABF-5DEFAEA7DA44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856;p42">
                <a:extLst>
                  <a:ext uri="{FF2B5EF4-FFF2-40B4-BE49-F238E27FC236}">
                    <a16:creationId xmlns:a16="http://schemas.microsoft.com/office/drawing/2014/main" id="{D5A94FDF-873C-47A8-BA01-9304F31E8C76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857;p42">
                <a:extLst>
                  <a:ext uri="{FF2B5EF4-FFF2-40B4-BE49-F238E27FC236}">
                    <a16:creationId xmlns:a16="http://schemas.microsoft.com/office/drawing/2014/main" id="{A65C1CE6-1023-4D3E-A736-EF397DB7B3F5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858;p42">
                <a:extLst>
                  <a:ext uri="{FF2B5EF4-FFF2-40B4-BE49-F238E27FC236}">
                    <a16:creationId xmlns:a16="http://schemas.microsoft.com/office/drawing/2014/main" id="{D5DFEF91-3F8D-4015-9149-BCB8456AA283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859;p42">
                <a:extLst>
                  <a:ext uri="{FF2B5EF4-FFF2-40B4-BE49-F238E27FC236}">
                    <a16:creationId xmlns:a16="http://schemas.microsoft.com/office/drawing/2014/main" id="{38D5E76B-B37A-417E-B2E9-4D90849733B0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860;p42">
                <a:extLst>
                  <a:ext uri="{FF2B5EF4-FFF2-40B4-BE49-F238E27FC236}">
                    <a16:creationId xmlns:a16="http://schemas.microsoft.com/office/drawing/2014/main" id="{A54363D9-F2CE-44ED-862D-11125D16034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861;p42">
                <a:extLst>
                  <a:ext uri="{FF2B5EF4-FFF2-40B4-BE49-F238E27FC236}">
                    <a16:creationId xmlns:a16="http://schemas.microsoft.com/office/drawing/2014/main" id="{47654350-7C88-46F7-B5B9-C21027D2C4B8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862;p42">
                <a:extLst>
                  <a:ext uri="{FF2B5EF4-FFF2-40B4-BE49-F238E27FC236}">
                    <a16:creationId xmlns:a16="http://schemas.microsoft.com/office/drawing/2014/main" id="{397CE5AE-8D6D-4D8D-A254-7BDB7F027818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863;p42">
                <a:extLst>
                  <a:ext uri="{FF2B5EF4-FFF2-40B4-BE49-F238E27FC236}">
                    <a16:creationId xmlns:a16="http://schemas.microsoft.com/office/drawing/2014/main" id="{FF4352A7-D268-4B1B-B171-FD9CCD7F235D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864;p42">
                <a:extLst>
                  <a:ext uri="{FF2B5EF4-FFF2-40B4-BE49-F238E27FC236}">
                    <a16:creationId xmlns:a16="http://schemas.microsoft.com/office/drawing/2014/main" id="{A4C7B8D0-128E-4797-946B-D80BB323D700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865;p42">
                <a:extLst>
                  <a:ext uri="{FF2B5EF4-FFF2-40B4-BE49-F238E27FC236}">
                    <a16:creationId xmlns:a16="http://schemas.microsoft.com/office/drawing/2014/main" id="{B7CDBAF8-0A8A-437A-8F36-826BAAF2D012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866;p42">
                <a:extLst>
                  <a:ext uri="{FF2B5EF4-FFF2-40B4-BE49-F238E27FC236}">
                    <a16:creationId xmlns:a16="http://schemas.microsoft.com/office/drawing/2014/main" id="{6197A384-AD3F-41F3-8FA1-B27A64E1DC0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867;p42">
                <a:extLst>
                  <a:ext uri="{FF2B5EF4-FFF2-40B4-BE49-F238E27FC236}">
                    <a16:creationId xmlns:a16="http://schemas.microsoft.com/office/drawing/2014/main" id="{D91D88D1-25DE-4369-919C-AB74A3B41C30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868;p42">
                <a:extLst>
                  <a:ext uri="{FF2B5EF4-FFF2-40B4-BE49-F238E27FC236}">
                    <a16:creationId xmlns:a16="http://schemas.microsoft.com/office/drawing/2014/main" id="{01752126-7438-423C-AA56-438D77694A55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869;p42">
                <a:extLst>
                  <a:ext uri="{FF2B5EF4-FFF2-40B4-BE49-F238E27FC236}">
                    <a16:creationId xmlns:a16="http://schemas.microsoft.com/office/drawing/2014/main" id="{A2AEB015-F174-43D7-BAA4-F3F5271C4B7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870;p42">
                <a:extLst>
                  <a:ext uri="{FF2B5EF4-FFF2-40B4-BE49-F238E27FC236}">
                    <a16:creationId xmlns:a16="http://schemas.microsoft.com/office/drawing/2014/main" id="{BABE2A98-16A2-47D5-84AE-60829BE0C1A1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8871;p42">
              <a:extLst>
                <a:ext uri="{FF2B5EF4-FFF2-40B4-BE49-F238E27FC236}">
                  <a16:creationId xmlns:a16="http://schemas.microsoft.com/office/drawing/2014/main" id="{445D9558-56E6-436B-9CA2-032C5E7252F3}"/>
                </a:ext>
              </a:extLst>
            </p:cNvPr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497" name="Google Shape;8872;p42">
                <a:extLst>
                  <a:ext uri="{FF2B5EF4-FFF2-40B4-BE49-F238E27FC236}">
                    <a16:creationId xmlns:a16="http://schemas.microsoft.com/office/drawing/2014/main" id="{D01E6506-4BA8-4FA2-A106-72BBA3449056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873;p42">
                <a:extLst>
                  <a:ext uri="{FF2B5EF4-FFF2-40B4-BE49-F238E27FC236}">
                    <a16:creationId xmlns:a16="http://schemas.microsoft.com/office/drawing/2014/main" id="{8E716D30-4A26-4695-9CC4-C55FD6CEFBAE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874;p42">
                <a:extLst>
                  <a:ext uri="{FF2B5EF4-FFF2-40B4-BE49-F238E27FC236}">
                    <a16:creationId xmlns:a16="http://schemas.microsoft.com/office/drawing/2014/main" id="{CC518686-07E1-4461-BDEF-499F9656C116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875;p42">
                <a:extLst>
                  <a:ext uri="{FF2B5EF4-FFF2-40B4-BE49-F238E27FC236}">
                    <a16:creationId xmlns:a16="http://schemas.microsoft.com/office/drawing/2014/main" id="{48C94580-F8E8-4524-B072-22527AC42322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76;p42">
                <a:extLst>
                  <a:ext uri="{FF2B5EF4-FFF2-40B4-BE49-F238E27FC236}">
                    <a16:creationId xmlns:a16="http://schemas.microsoft.com/office/drawing/2014/main" id="{EC4766B4-4FC2-4C5B-BF11-CB6E1C9A4935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77;p42">
                <a:extLst>
                  <a:ext uri="{FF2B5EF4-FFF2-40B4-BE49-F238E27FC236}">
                    <a16:creationId xmlns:a16="http://schemas.microsoft.com/office/drawing/2014/main" id="{8E8B5501-AE08-457C-91E0-4FB609392E7A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78;p42">
                <a:extLst>
                  <a:ext uri="{FF2B5EF4-FFF2-40B4-BE49-F238E27FC236}">
                    <a16:creationId xmlns:a16="http://schemas.microsoft.com/office/drawing/2014/main" id="{939431BB-956F-4A87-BD89-0CF093B61126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79;p42">
                <a:extLst>
                  <a:ext uri="{FF2B5EF4-FFF2-40B4-BE49-F238E27FC236}">
                    <a16:creationId xmlns:a16="http://schemas.microsoft.com/office/drawing/2014/main" id="{37FB8C04-B9D9-463A-93B5-0C82B56F3F47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8880;p42">
              <a:extLst>
                <a:ext uri="{FF2B5EF4-FFF2-40B4-BE49-F238E27FC236}">
                  <a16:creationId xmlns:a16="http://schemas.microsoft.com/office/drawing/2014/main" id="{F338B76D-2E7A-460B-B696-1B7C33BB3696}"/>
                </a:ext>
              </a:extLst>
            </p:cNvPr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881;p42">
              <a:extLst>
                <a:ext uri="{FF2B5EF4-FFF2-40B4-BE49-F238E27FC236}">
                  <a16:creationId xmlns:a16="http://schemas.microsoft.com/office/drawing/2014/main" id="{B7E7DB71-77EE-49A4-81F9-A8A12C1AD428}"/>
                </a:ext>
              </a:extLst>
            </p:cNvPr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882;p42">
              <a:extLst>
                <a:ext uri="{FF2B5EF4-FFF2-40B4-BE49-F238E27FC236}">
                  <a16:creationId xmlns:a16="http://schemas.microsoft.com/office/drawing/2014/main" id="{324B0D32-E570-4E03-9D3B-3B940B221756}"/>
                </a:ext>
              </a:extLst>
            </p:cNvPr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Onlovee come impostare la ricerca ? ⋆ Onlovee aiuto opinioni recensioni 2021">
            <a:extLst>
              <a:ext uri="{FF2B5EF4-FFF2-40B4-BE49-F238E27FC236}">
                <a16:creationId xmlns:a16="http://schemas.microsoft.com/office/drawing/2014/main" id="{93B32B93-090B-422C-A546-7593EE5C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59" y="1239811"/>
            <a:ext cx="1492048" cy="14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oogle Shape;10373;p62">
            <a:extLst>
              <a:ext uri="{FF2B5EF4-FFF2-40B4-BE49-F238E27FC236}">
                <a16:creationId xmlns:a16="http://schemas.microsoft.com/office/drawing/2014/main" id="{F5C54805-A8E2-4D9F-8BB4-8E48D37DC765}"/>
              </a:ext>
            </a:extLst>
          </p:cNvPr>
          <p:cNvGrpSpPr/>
          <p:nvPr/>
        </p:nvGrpSpPr>
        <p:grpSpPr>
          <a:xfrm>
            <a:off x="1596435" y="2330882"/>
            <a:ext cx="508645" cy="599389"/>
            <a:chOff x="1364206" y="3278219"/>
            <a:chExt cx="838068" cy="1051348"/>
          </a:xfrm>
        </p:grpSpPr>
        <p:sp>
          <p:nvSpPr>
            <p:cNvPr id="630" name="Google Shape;10374;p62">
              <a:extLst>
                <a:ext uri="{FF2B5EF4-FFF2-40B4-BE49-F238E27FC236}">
                  <a16:creationId xmlns:a16="http://schemas.microsoft.com/office/drawing/2014/main" id="{E0F64BCE-6F72-4266-9C06-87CA7B52A89F}"/>
                </a:ext>
              </a:extLst>
            </p:cNvPr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375;p62">
              <a:extLst>
                <a:ext uri="{FF2B5EF4-FFF2-40B4-BE49-F238E27FC236}">
                  <a16:creationId xmlns:a16="http://schemas.microsoft.com/office/drawing/2014/main" id="{E9D0A7C1-F0EA-4EFC-B0C7-BACCCB5F03BB}"/>
                </a:ext>
              </a:extLst>
            </p:cNvPr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376;p62">
              <a:extLst>
                <a:ext uri="{FF2B5EF4-FFF2-40B4-BE49-F238E27FC236}">
                  <a16:creationId xmlns:a16="http://schemas.microsoft.com/office/drawing/2014/main" id="{E6001505-E5E9-401A-9D9C-1A40FD576480}"/>
                </a:ext>
              </a:extLst>
            </p:cNvPr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377;p62">
              <a:extLst>
                <a:ext uri="{FF2B5EF4-FFF2-40B4-BE49-F238E27FC236}">
                  <a16:creationId xmlns:a16="http://schemas.microsoft.com/office/drawing/2014/main" id="{2B4F730E-8923-4EFF-BBB1-5D8D77B3A964}"/>
                </a:ext>
              </a:extLst>
            </p:cNvPr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378;p62">
              <a:extLst>
                <a:ext uri="{FF2B5EF4-FFF2-40B4-BE49-F238E27FC236}">
                  <a16:creationId xmlns:a16="http://schemas.microsoft.com/office/drawing/2014/main" id="{4BB62988-8F3F-4C91-A4B9-9697F23B1600}"/>
                </a:ext>
              </a:extLst>
            </p:cNvPr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379;p62">
              <a:extLst>
                <a:ext uri="{FF2B5EF4-FFF2-40B4-BE49-F238E27FC236}">
                  <a16:creationId xmlns:a16="http://schemas.microsoft.com/office/drawing/2014/main" id="{868CCEE8-F868-4051-8D9B-898B0F7A5071}"/>
                </a:ext>
              </a:extLst>
            </p:cNvPr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380;p62">
              <a:extLst>
                <a:ext uri="{FF2B5EF4-FFF2-40B4-BE49-F238E27FC236}">
                  <a16:creationId xmlns:a16="http://schemas.microsoft.com/office/drawing/2014/main" id="{9DA67CCC-173B-4EC2-B989-D8FAB399E540}"/>
                </a:ext>
              </a:extLst>
            </p:cNvPr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381;p62">
              <a:extLst>
                <a:ext uri="{FF2B5EF4-FFF2-40B4-BE49-F238E27FC236}">
                  <a16:creationId xmlns:a16="http://schemas.microsoft.com/office/drawing/2014/main" id="{5EFC35D0-380F-44A3-B52B-3E5A77C72481}"/>
                </a:ext>
              </a:extLst>
            </p:cNvPr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382;p62">
              <a:extLst>
                <a:ext uri="{FF2B5EF4-FFF2-40B4-BE49-F238E27FC236}">
                  <a16:creationId xmlns:a16="http://schemas.microsoft.com/office/drawing/2014/main" id="{16DC4BA4-5740-4A1A-8F8C-6B32007B56D0}"/>
                </a:ext>
              </a:extLst>
            </p:cNvPr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383;p62">
              <a:extLst>
                <a:ext uri="{FF2B5EF4-FFF2-40B4-BE49-F238E27FC236}">
                  <a16:creationId xmlns:a16="http://schemas.microsoft.com/office/drawing/2014/main" id="{A45D3A07-8DB3-4333-8398-112641CDE461}"/>
                </a:ext>
              </a:extLst>
            </p:cNvPr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384;p62">
              <a:extLst>
                <a:ext uri="{FF2B5EF4-FFF2-40B4-BE49-F238E27FC236}">
                  <a16:creationId xmlns:a16="http://schemas.microsoft.com/office/drawing/2014/main" id="{FC8CFFF4-7A69-49F4-BAFB-5C9B8E02E27F}"/>
                </a:ext>
              </a:extLst>
            </p:cNvPr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385;p62">
              <a:extLst>
                <a:ext uri="{FF2B5EF4-FFF2-40B4-BE49-F238E27FC236}">
                  <a16:creationId xmlns:a16="http://schemas.microsoft.com/office/drawing/2014/main" id="{9B702F51-14D6-4591-A3D4-B03D3A99C611}"/>
                </a:ext>
              </a:extLst>
            </p:cNvPr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386;p62">
              <a:extLst>
                <a:ext uri="{FF2B5EF4-FFF2-40B4-BE49-F238E27FC236}">
                  <a16:creationId xmlns:a16="http://schemas.microsoft.com/office/drawing/2014/main" id="{BF50D32C-506C-44C4-B5A9-1A0923C11D75}"/>
                </a:ext>
              </a:extLst>
            </p:cNvPr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387;p62">
              <a:extLst>
                <a:ext uri="{FF2B5EF4-FFF2-40B4-BE49-F238E27FC236}">
                  <a16:creationId xmlns:a16="http://schemas.microsoft.com/office/drawing/2014/main" id="{CF6A9A84-FF9D-46A8-BACB-20C219AAD48B}"/>
                </a:ext>
              </a:extLst>
            </p:cNvPr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388;p62">
              <a:extLst>
                <a:ext uri="{FF2B5EF4-FFF2-40B4-BE49-F238E27FC236}">
                  <a16:creationId xmlns:a16="http://schemas.microsoft.com/office/drawing/2014/main" id="{CED1CFE4-EE56-40DB-86DA-75CEE6024E08}"/>
                </a:ext>
              </a:extLst>
            </p:cNvPr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389;p62">
              <a:extLst>
                <a:ext uri="{FF2B5EF4-FFF2-40B4-BE49-F238E27FC236}">
                  <a16:creationId xmlns:a16="http://schemas.microsoft.com/office/drawing/2014/main" id="{17352FC9-3198-4CE3-BDA9-CF9602D457E8}"/>
                </a:ext>
              </a:extLst>
            </p:cNvPr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390;p62">
              <a:extLst>
                <a:ext uri="{FF2B5EF4-FFF2-40B4-BE49-F238E27FC236}">
                  <a16:creationId xmlns:a16="http://schemas.microsoft.com/office/drawing/2014/main" id="{533872FD-2252-4F62-8FCD-E4D235792C02}"/>
                </a:ext>
              </a:extLst>
            </p:cNvPr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391;p62">
              <a:extLst>
                <a:ext uri="{FF2B5EF4-FFF2-40B4-BE49-F238E27FC236}">
                  <a16:creationId xmlns:a16="http://schemas.microsoft.com/office/drawing/2014/main" id="{69B6F65C-1077-43EF-B817-B9B7067A60BB}"/>
                </a:ext>
              </a:extLst>
            </p:cNvPr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392;p62">
              <a:extLst>
                <a:ext uri="{FF2B5EF4-FFF2-40B4-BE49-F238E27FC236}">
                  <a16:creationId xmlns:a16="http://schemas.microsoft.com/office/drawing/2014/main" id="{1877C597-2627-45E0-B512-74B33C479521}"/>
                </a:ext>
              </a:extLst>
            </p:cNvPr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393;p62">
              <a:extLst>
                <a:ext uri="{FF2B5EF4-FFF2-40B4-BE49-F238E27FC236}">
                  <a16:creationId xmlns:a16="http://schemas.microsoft.com/office/drawing/2014/main" id="{C42C6FE6-ED02-4ECB-8B2B-9D2DB4AA5EF6}"/>
                </a:ext>
              </a:extLst>
            </p:cNvPr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394;p62">
              <a:extLst>
                <a:ext uri="{FF2B5EF4-FFF2-40B4-BE49-F238E27FC236}">
                  <a16:creationId xmlns:a16="http://schemas.microsoft.com/office/drawing/2014/main" id="{34D93CE2-EB24-4FE4-ADDD-639341E8F7E0}"/>
                </a:ext>
              </a:extLst>
            </p:cNvPr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395;p62">
              <a:extLst>
                <a:ext uri="{FF2B5EF4-FFF2-40B4-BE49-F238E27FC236}">
                  <a16:creationId xmlns:a16="http://schemas.microsoft.com/office/drawing/2014/main" id="{F1179A93-6FA2-4097-9F3A-B62359B71D11}"/>
                </a:ext>
              </a:extLst>
            </p:cNvPr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396;p62">
              <a:extLst>
                <a:ext uri="{FF2B5EF4-FFF2-40B4-BE49-F238E27FC236}">
                  <a16:creationId xmlns:a16="http://schemas.microsoft.com/office/drawing/2014/main" id="{863BAE7A-5C31-452A-A6C9-94241F4BB7EE}"/>
                </a:ext>
              </a:extLst>
            </p:cNvPr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397;p62">
              <a:extLst>
                <a:ext uri="{FF2B5EF4-FFF2-40B4-BE49-F238E27FC236}">
                  <a16:creationId xmlns:a16="http://schemas.microsoft.com/office/drawing/2014/main" id="{945C329C-1B89-42EA-924F-A840969E5DFC}"/>
                </a:ext>
              </a:extLst>
            </p:cNvPr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398;p62">
              <a:extLst>
                <a:ext uri="{FF2B5EF4-FFF2-40B4-BE49-F238E27FC236}">
                  <a16:creationId xmlns:a16="http://schemas.microsoft.com/office/drawing/2014/main" id="{A47D5619-8706-483E-BC2D-E119DD83B325}"/>
                </a:ext>
              </a:extLst>
            </p:cNvPr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399;p62">
              <a:extLst>
                <a:ext uri="{FF2B5EF4-FFF2-40B4-BE49-F238E27FC236}">
                  <a16:creationId xmlns:a16="http://schemas.microsoft.com/office/drawing/2014/main" id="{B47A1B85-8AE4-49BE-AB00-FE7BFFDCC193}"/>
                </a:ext>
              </a:extLst>
            </p:cNvPr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400;p62">
              <a:extLst>
                <a:ext uri="{FF2B5EF4-FFF2-40B4-BE49-F238E27FC236}">
                  <a16:creationId xmlns:a16="http://schemas.microsoft.com/office/drawing/2014/main" id="{4FE53EBD-8259-44C3-8737-BEF8E0DCE5D2}"/>
                </a:ext>
              </a:extLst>
            </p:cNvPr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401;p62">
              <a:extLst>
                <a:ext uri="{FF2B5EF4-FFF2-40B4-BE49-F238E27FC236}">
                  <a16:creationId xmlns:a16="http://schemas.microsoft.com/office/drawing/2014/main" id="{449607BF-2736-4753-8503-DC20D649F8EE}"/>
                </a:ext>
              </a:extLst>
            </p:cNvPr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402;p62">
              <a:extLst>
                <a:ext uri="{FF2B5EF4-FFF2-40B4-BE49-F238E27FC236}">
                  <a16:creationId xmlns:a16="http://schemas.microsoft.com/office/drawing/2014/main" id="{E969B5EA-11B1-4608-80B7-084B66206817}"/>
                </a:ext>
              </a:extLst>
            </p:cNvPr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403;p62">
              <a:extLst>
                <a:ext uri="{FF2B5EF4-FFF2-40B4-BE49-F238E27FC236}">
                  <a16:creationId xmlns:a16="http://schemas.microsoft.com/office/drawing/2014/main" id="{B91E58A1-FBC3-4D9E-B2D0-BF49B08A0731}"/>
                </a:ext>
              </a:extLst>
            </p:cNvPr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404;p62">
              <a:extLst>
                <a:ext uri="{FF2B5EF4-FFF2-40B4-BE49-F238E27FC236}">
                  <a16:creationId xmlns:a16="http://schemas.microsoft.com/office/drawing/2014/main" id="{D44AA473-3C4D-4CD1-AE28-53E67C06433A}"/>
                </a:ext>
              </a:extLst>
            </p:cNvPr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405;p62">
              <a:extLst>
                <a:ext uri="{FF2B5EF4-FFF2-40B4-BE49-F238E27FC236}">
                  <a16:creationId xmlns:a16="http://schemas.microsoft.com/office/drawing/2014/main" id="{2A833160-0074-4966-8306-5F996BCF5E29}"/>
                </a:ext>
              </a:extLst>
            </p:cNvPr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406;p62">
              <a:extLst>
                <a:ext uri="{FF2B5EF4-FFF2-40B4-BE49-F238E27FC236}">
                  <a16:creationId xmlns:a16="http://schemas.microsoft.com/office/drawing/2014/main" id="{B4A19661-ACDF-4128-B1D4-CA72789A52A7}"/>
                </a:ext>
              </a:extLst>
            </p:cNvPr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407;p62">
              <a:extLst>
                <a:ext uri="{FF2B5EF4-FFF2-40B4-BE49-F238E27FC236}">
                  <a16:creationId xmlns:a16="http://schemas.microsoft.com/office/drawing/2014/main" id="{92BF5E42-7A4F-4578-9086-45605DE52DFE}"/>
                </a:ext>
              </a:extLst>
            </p:cNvPr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408;p62">
              <a:extLst>
                <a:ext uri="{FF2B5EF4-FFF2-40B4-BE49-F238E27FC236}">
                  <a16:creationId xmlns:a16="http://schemas.microsoft.com/office/drawing/2014/main" id="{3D2CBDE1-2E29-4A72-A158-23B1260ED731}"/>
                </a:ext>
              </a:extLst>
            </p:cNvPr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409;p62">
              <a:extLst>
                <a:ext uri="{FF2B5EF4-FFF2-40B4-BE49-F238E27FC236}">
                  <a16:creationId xmlns:a16="http://schemas.microsoft.com/office/drawing/2014/main" id="{242737AA-5A2E-4F27-A306-104B068BF0EC}"/>
                </a:ext>
              </a:extLst>
            </p:cNvPr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410;p62">
              <a:extLst>
                <a:ext uri="{FF2B5EF4-FFF2-40B4-BE49-F238E27FC236}">
                  <a16:creationId xmlns:a16="http://schemas.microsoft.com/office/drawing/2014/main" id="{6765FB2E-D9E2-4609-A6C3-2168FD5354E0}"/>
                </a:ext>
              </a:extLst>
            </p:cNvPr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411;p62">
              <a:extLst>
                <a:ext uri="{FF2B5EF4-FFF2-40B4-BE49-F238E27FC236}">
                  <a16:creationId xmlns:a16="http://schemas.microsoft.com/office/drawing/2014/main" id="{65DA35D7-8A86-4411-AA93-F8C2D3481A0B}"/>
                </a:ext>
              </a:extLst>
            </p:cNvPr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412;p62">
              <a:extLst>
                <a:ext uri="{FF2B5EF4-FFF2-40B4-BE49-F238E27FC236}">
                  <a16:creationId xmlns:a16="http://schemas.microsoft.com/office/drawing/2014/main" id="{9CAE3E4E-D28A-4201-9456-178BA8EE19B7}"/>
                </a:ext>
              </a:extLst>
            </p:cNvPr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413;p62">
              <a:extLst>
                <a:ext uri="{FF2B5EF4-FFF2-40B4-BE49-F238E27FC236}">
                  <a16:creationId xmlns:a16="http://schemas.microsoft.com/office/drawing/2014/main" id="{27098F16-5665-47EB-83A9-9CD3CD5834E2}"/>
                </a:ext>
              </a:extLst>
            </p:cNvPr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414;p62">
              <a:extLst>
                <a:ext uri="{FF2B5EF4-FFF2-40B4-BE49-F238E27FC236}">
                  <a16:creationId xmlns:a16="http://schemas.microsoft.com/office/drawing/2014/main" id="{E5B43AFA-0045-49FE-8694-4219F5A8E8BF}"/>
                </a:ext>
              </a:extLst>
            </p:cNvPr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15;p62">
              <a:extLst>
                <a:ext uri="{FF2B5EF4-FFF2-40B4-BE49-F238E27FC236}">
                  <a16:creationId xmlns:a16="http://schemas.microsoft.com/office/drawing/2014/main" id="{F24BA277-41AB-4A74-BBF7-A4E554B07C39}"/>
                </a:ext>
              </a:extLst>
            </p:cNvPr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6;p62">
              <a:extLst>
                <a:ext uri="{FF2B5EF4-FFF2-40B4-BE49-F238E27FC236}">
                  <a16:creationId xmlns:a16="http://schemas.microsoft.com/office/drawing/2014/main" id="{B5C34DB9-0581-48CB-BFDF-C0E65A942DE2}"/>
                </a:ext>
              </a:extLst>
            </p:cNvPr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17;p62">
              <a:extLst>
                <a:ext uri="{FF2B5EF4-FFF2-40B4-BE49-F238E27FC236}">
                  <a16:creationId xmlns:a16="http://schemas.microsoft.com/office/drawing/2014/main" id="{D1E5F664-0C49-46AD-99CF-B7E28F793371}"/>
                </a:ext>
              </a:extLst>
            </p:cNvPr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18;p62">
              <a:extLst>
                <a:ext uri="{FF2B5EF4-FFF2-40B4-BE49-F238E27FC236}">
                  <a16:creationId xmlns:a16="http://schemas.microsoft.com/office/drawing/2014/main" id="{E6B0E3A7-A83E-4996-87A8-294632B64A9F}"/>
                </a:ext>
              </a:extLst>
            </p:cNvPr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19;p62">
              <a:extLst>
                <a:ext uri="{FF2B5EF4-FFF2-40B4-BE49-F238E27FC236}">
                  <a16:creationId xmlns:a16="http://schemas.microsoft.com/office/drawing/2014/main" id="{9BB0C16E-4593-46DE-BA78-407CEA6A6625}"/>
                </a:ext>
              </a:extLst>
            </p:cNvPr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20;p62">
              <a:extLst>
                <a:ext uri="{FF2B5EF4-FFF2-40B4-BE49-F238E27FC236}">
                  <a16:creationId xmlns:a16="http://schemas.microsoft.com/office/drawing/2014/main" id="{E39D03A2-AF79-4DE5-A2F9-7C226D6F6215}"/>
                </a:ext>
              </a:extLst>
            </p:cNvPr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21;p62">
              <a:extLst>
                <a:ext uri="{FF2B5EF4-FFF2-40B4-BE49-F238E27FC236}">
                  <a16:creationId xmlns:a16="http://schemas.microsoft.com/office/drawing/2014/main" id="{72E5F84B-6D99-433E-8BBE-7074873BB69D}"/>
                </a:ext>
              </a:extLst>
            </p:cNvPr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22;p62">
              <a:extLst>
                <a:ext uri="{FF2B5EF4-FFF2-40B4-BE49-F238E27FC236}">
                  <a16:creationId xmlns:a16="http://schemas.microsoft.com/office/drawing/2014/main" id="{F40E25F4-FDE2-4A99-BB03-DC9E438088C5}"/>
                </a:ext>
              </a:extLst>
            </p:cNvPr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23;p62">
              <a:extLst>
                <a:ext uri="{FF2B5EF4-FFF2-40B4-BE49-F238E27FC236}">
                  <a16:creationId xmlns:a16="http://schemas.microsoft.com/office/drawing/2014/main" id="{4C5E5520-57A8-4813-B0F4-39F16719F3A9}"/>
                </a:ext>
              </a:extLst>
            </p:cNvPr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24;p62">
              <a:extLst>
                <a:ext uri="{FF2B5EF4-FFF2-40B4-BE49-F238E27FC236}">
                  <a16:creationId xmlns:a16="http://schemas.microsoft.com/office/drawing/2014/main" id="{90208E2A-47F9-4167-9034-C12AFF9DF194}"/>
                </a:ext>
              </a:extLst>
            </p:cNvPr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425;p62">
              <a:extLst>
                <a:ext uri="{FF2B5EF4-FFF2-40B4-BE49-F238E27FC236}">
                  <a16:creationId xmlns:a16="http://schemas.microsoft.com/office/drawing/2014/main" id="{625CD081-BD18-484A-BA09-405A239A3CA5}"/>
                </a:ext>
              </a:extLst>
            </p:cNvPr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426;p62">
              <a:extLst>
                <a:ext uri="{FF2B5EF4-FFF2-40B4-BE49-F238E27FC236}">
                  <a16:creationId xmlns:a16="http://schemas.microsoft.com/office/drawing/2014/main" id="{C976EFD8-B159-4787-9606-601D44D91C95}"/>
                </a:ext>
              </a:extLst>
            </p:cNvPr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427;p62">
              <a:extLst>
                <a:ext uri="{FF2B5EF4-FFF2-40B4-BE49-F238E27FC236}">
                  <a16:creationId xmlns:a16="http://schemas.microsoft.com/office/drawing/2014/main" id="{682F3047-1950-4BEE-960A-2C7D157B447D}"/>
                </a:ext>
              </a:extLst>
            </p:cNvPr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428;p62">
              <a:extLst>
                <a:ext uri="{FF2B5EF4-FFF2-40B4-BE49-F238E27FC236}">
                  <a16:creationId xmlns:a16="http://schemas.microsoft.com/office/drawing/2014/main" id="{4A2205D9-B95E-4F0D-9EBE-7ED95A36833F}"/>
                </a:ext>
              </a:extLst>
            </p:cNvPr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429;p62">
              <a:extLst>
                <a:ext uri="{FF2B5EF4-FFF2-40B4-BE49-F238E27FC236}">
                  <a16:creationId xmlns:a16="http://schemas.microsoft.com/office/drawing/2014/main" id="{2E903874-B97A-4ACF-978A-37D985F79B4A}"/>
                </a:ext>
              </a:extLst>
            </p:cNvPr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430;p62">
              <a:extLst>
                <a:ext uri="{FF2B5EF4-FFF2-40B4-BE49-F238E27FC236}">
                  <a16:creationId xmlns:a16="http://schemas.microsoft.com/office/drawing/2014/main" id="{2EA34DEE-821E-474F-BCCB-3CB42E0F88F9}"/>
                </a:ext>
              </a:extLst>
            </p:cNvPr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431;p62">
              <a:extLst>
                <a:ext uri="{FF2B5EF4-FFF2-40B4-BE49-F238E27FC236}">
                  <a16:creationId xmlns:a16="http://schemas.microsoft.com/office/drawing/2014/main" id="{0CEECC64-C840-4176-834B-2F5B9FC9F66A}"/>
                </a:ext>
              </a:extLst>
            </p:cNvPr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10432;p62">
            <a:extLst>
              <a:ext uri="{FF2B5EF4-FFF2-40B4-BE49-F238E27FC236}">
                <a16:creationId xmlns:a16="http://schemas.microsoft.com/office/drawing/2014/main" id="{B08200E9-48C0-4A29-AFCB-0832C5933CB5}"/>
              </a:ext>
            </a:extLst>
          </p:cNvPr>
          <p:cNvGrpSpPr/>
          <p:nvPr/>
        </p:nvGrpSpPr>
        <p:grpSpPr>
          <a:xfrm>
            <a:off x="2892624" y="2423632"/>
            <a:ext cx="438229" cy="607790"/>
            <a:chOff x="7675087" y="3013966"/>
            <a:chExt cx="465640" cy="705382"/>
          </a:xfrm>
        </p:grpSpPr>
        <p:sp>
          <p:nvSpPr>
            <p:cNvPr id="689" name="Google Shape;10433;p62">
              <a:extLst>
                <a:ext uri="{FF2B5EF4-FFF2-40B4-BE49-F238E27FC236}">
                  <a16:creationId xmlns:a16="http://schemas.microsoft.com/office/drawing/2014/main" id="{6EC535B9-E915-47C3-B2E8-3E0020AC29DD}"/>
                </a:ext>
              </a:extLst>
            </p:cNvPr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434;p62">
              <a:extLst>
                <a:ext uri="{FF2B5EF4-FFF2-40B4-BE49-F238E27FC236}">
                  <a16:creationId xmlns:a16="http://schemas.microsoft.com/office/drawing/2014/main" id="{3C13A6F0-D1D1-44C5-AE6B-9382A14779E3}"/>
                </a:ext>
              </a:extLst>
            </p:cNvPr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435;p62">
              <a:extLst>
                <a:ext uri="{FF2B5EF4-FFF2-40B4-BE49-F238E27FC236}">
                  <a16:creationId xmlns:a16="http://schemas.microsoft.com/office/drawing/2014/main" id="{E15EE991-43C8-4C0E-AF36-FAD00800D432}"/>
                </a:ext>
              </a:extLst>
            </p:cNvPr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436;p62">
              <a:extLst>
                <a:ext uri="{FF2B5EF4-FFF2-40B4-BE49-F238E27FC236}">
                  <a16:creationId xmlns:a16="http://schemas.microsoft.com/office/drawing/2014/main" id="{7A0BE80F-0543-4BA7-BA73-55767DA5CF0D}"/>
                </a:ext>
              </a:extLst>
            </p:cNvPr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437;p62">
              <a:extLst>
                <a:ext uri="{FF2B5EF4-FFF2-40B4-BE49-F238E27FC236}">
                  <a16:creationId xmlns:a16="http://schemas.microsoft.com/office/drawing/2014/main" id="{4585F0B1-0F6E-4194-BC8A-098A3F7EF3D1}"/>
                </a:ext>
              </a:extLst>
            </p:cNvPr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438;p62">
              <a:extLst>
                <a:ext uri="{FF2B5EF4-FFF2-40B4-BE49-F238E27FC236}">
                  <a16:creationId xmlns:a16="http://schemas.microsoft.com/office/drawing/2014/main" id="{66CEB798-7520-4B31-88EB-E92E6B65874D}"/>
                </a:ext>
              </a:extLst>
            </p:cNvPr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439;p62">
              <a:extLst>
                <a:ext uri="{FF2B5EF4-FFF2-40B4-BE49-F238E27FC236}">
                  <a16:creationId xmlns:a16="http://schemas.microsoft.com/office/drawing/2014/main" id="{E8A809B1-DFAF-408A-AEC9-6B263FF8A17C}"/>
                </a:ext>
              </a:extLst>
            </p:cNvPr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440;p62">
              <a:extLst>
                <a:ext uri="{FF2B5EF4-FFF2-40B4-BE49-F238E27FC236}">
                  <a16:creationId xmlns:a16="http://schemas.microsoft.com/office/drawing/2014/main" id="{A0714FF1-800E-400F-ADDD-8447EA007B4B}"/>
                </a:ext>
              </a:extLst>
            </p:cNvPr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441;p62">
              <a:extLst>
                <a:ext uri="{FF2B5EF4-FFF2-40B4-BE49-F238E27FC236}">
                  <a16:creationId xmlns:a16="http://schemas.microsoft.com/office/drawing/2014/main" id="{4DFC49E9-F01F-484B-A10C-50F01BD4A45A}"/>
                </a:ext>
              </a:extLst>
            </p:cNvPr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442;p62">
              <a:extLst>
                <a:ext uri="{FF2B5EF4-FFF2-40B4-BE49-F238E27FC236}">
                  <a16:creationId xmlns:a16="http://schemas.microsoft.com/office/drawing/2014/main" id="{92AED60C-6D63-4EB1-907E-6F068D44C667}"/>
                </a:ext>
              </a:extLst>
            </p:cNvPr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443;p62">
              <a:extLst>
                <a:ext uri="{FF2B5EF4-FFF2-40B4-BE49-F238E27FC236}">
                  <a16:creationId xmlns:a16="http://schemas.microsoft.com/office/drawing/2014/main" id="{A2B8D2E3-E562-4BE5-8CA3-64158C1BCB4D}"/>
                </a:ext>
              </a:extLst>
            </p:cNvPr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444;p62">
              <a:extLst>
                <a:ext uri="{FF2B5EF4-FFF2-40B4-BE49-F238E27FC236}">
                  <a16:creationId xmlns:a16="http://schemas.microsoft.com/office/drawing/2014/main" id="{6359C7B6-3C5F-4C11-AF5C-C3AF1351B947}"/>
                </a:ext>
              </a:extLst>
            </p:cNvPr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445;p62">
              <a:extLst>
                <a:ext uri="{FF2B5EF4-FFF2-40B4-BE49-F238E27FC236}">
                  <a16:creationId xmlns:a16="http://schemas.microsoft.com/office/drawing/2014/main" id="{E95A9362-72CB-4498-95DB-574DCFB42F76}"/>
                </a:ext>
              </a:extLst>
            </p:cNvPr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446;p62">
              <a:extLst>
                <a:ext uri="{FF2B5EF4-FFF2-40B4-BE49-F238E27FC236}">
                  <a16:creationId xmlns:a16="http://schemas.microsoft.com/office/drawing/2014/main" id="{EA0B0ECF-656B-41CD-9B04-1700C18BB82B}"/>
                </a:ext>
              </a:extLst>
            </p:cNvPr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447;p62">
              <a:extLst>
                <a:ext uri="{FF2B5EF4-FFF2-40B4-BE49-F238E27FC236}">
                  <a16:creationId xmlns:a16="http://schemas.microsoft.com/office/drawing/2014/main" id="{4AA4D0B0-63F8-4F43-86D8-ED087AEDE5F8}"/>
                </a:ext>
              </a:extLst>
            </p:cNvPr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448;p62">
              <a:extLst>
                <a:ext uri="{FF2B5EF4-FFF2-40B4-BE49-F238E27FC236}">
                  <a16:creationId xmlns:a16="http://schemas.microsoft.com/office/drawing/2014/main" id="{D9896EC0-D0C5-4093-B9A0-0A5FEFC074AA}"/>
                </a:ext>
              </a:extLst>
            </p:cNvPr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449;p62">
              <a:extLst>
                <a:ext uri="{FF2B5EF4-FFF2-40B4-BE49-F238E27FC236}">
                  <a16:creationId xmlns:a16="http://schemas.microsoft.com/office/drawing/2014/main" id="{079775DE-9DB6-4CA0-97FA-9433FD93BB5F}"/>
                </a:ext>
              </a:extLst>
            </p:cNvPr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450;p62">
              <a:extLst>
                <a:ext uri="{FF2B5EF4-FFF2-40B4-BE49-F238E27FC236}">
                  <a16:creationId xmlns:a16="http://schemas.microsoft.com/office/drawing/2014/main" id="{C7635EC4-86ED-4944-8038-3C404552EE61}"/>
                </a:ext>
              </a:extLst>
            </p:cNvPr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451;p62">
              <a:extLst>
                <a:ext uri="{FF2B5EF4-FFF2-40B4-BE49-F238E27FC236}">
                  <a16:creationId xmlns:a16="http://schemas.microsoft.com/office/drawing/2014/main" id="{8A079543-8C45-419C-8255-75DD2493B4D0}"/>
                </a:ext>
              </a:extLst>
            </p:cNvPr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452;p62">
              <a:extLst>
                <a:ext uri="{FF2B5EF4-FFF2-40B4-BE49-F238E27FC236}">
                  <a16:creationId xmlns:a16="http://schemas.microsoft.com/office/drawing/2014/main" id="{C10713B8-9D85-4CAD-9EA4-3C98E61A3DF4}"/>
                </a:ext>
              </a:extLst>
            </p:cNvPr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453;p62">
              <a:extLst>
                <a:ext uri="{FF2B5EF4-FFF2-40B4-BE49-F238E27FC236}">
                  <a16:creationId xmlns:a16="http://schemas.microsoft.com/office/drawing/2014/main" id="{E307612F-87C6-4C2C-9611-9407E40C6D32}"/>
                </a:ext>
              </a:extLst>
            </p:cNvPr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454;p62">
              <a:extLst>
                <a:ext uri="{FF2B5EF4-FFF2-40B4-BE49-F238E27FC236}">
                  <a16:creationId xmlns:a16="http://schemas.microsoft.com/office/drawing/2014/main" id="{3BA94E04-42A7-49D5-9CC9-9C9B29CE6BFA}"/>
                </a:ext>
              </a:extLst>
            </p:cNvPr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455;p62">
              <a:extLst>
                <a:ext uri="{FF2B5EF4-FFF2-40B4-BE49-F238E27FC236}">
                  <a16:creationId xmlns:a16="http://schemas.microsoft.com/office/drawing/2014/main" id="{51FA7A7D-DB24-4D4B-AC4D-C8CFB5325191}"/>
                </a:ext>
              </a:extLst>
            </p:cNvPr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456;p62">
              <a:extLst>
                <a:ext uri="{FF2B5EF4-FFF2-40B4-BE49-F238E27FC236}">
                  <a16:creationId xmlns:a16="http://schemas.microsoft.com/office/drawing/2014/main" id="{2A946DE1-EA01-4EDD-97D9-82E3DCDF8B49}"/>
                </a:ext>
              </a:extLst>
            </p:cNvPr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457;p62">
              <a:extLst>
                <a:ext uri="{FF2B5EF4-FFF2-40B4-BE49-F238E27FC236}">
                  <a16:creationId xmlns:a16="http://schemas.microsoft.com/office/drawing/2014/main" id="{F5C75274-605C-40C7-81B8-0A343034CFC2}"/>
                </a:ext>
              </a:extLst>
            </p:cNvPr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458;p62">
              <a:extLst>
                <a:ext uri="{FF2B5EF4-FFF2-40B4-BE49-F238E27FC236}">
                  <a16:creationId xmlns:a16="http://schemas.microsoft.com/office/drawing/2014/main" id="{E24B4FD1-F7A2-4148-887F-7251F5C82993}"/>
                </a:ext>
              </a:extLst>
            </p:cNvPr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459;p62">
              <a:extLst>
                <a:ext uri="{FF2B5EF4-FFF2-40B4-BE49-F238E27FC236}">
                  <a16:creationId xmlns:a16="http://schemas.microsoft.com/office/drawing/2014/main" id="{80092A0A-005C-4FB5-B91E-80568BD96244}"/>
                </a:ext>
              </a:extLst>
            </p:cNvPr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460;p62">
              <a:extLst>
                <a:ext uri="{FF2B5EF4-FFF2-40B4-BE49-F238E27FC236}">
                  <a16:creationId xmlns:a16="http://schemas.microsoft.com/office/drawing/2014/main" id="{241948C7-7589-4A45-8E18-EAC50EDAEDF0}"/>
                </a:ext>
              </a:extLst>
            </p:cNvPr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461;p62">
              <a:extLst>
                <a:ext uri="{FF2B5EF4-FFF2-40B4-BE49-F238E27FC236}">
                  <a16:creationId xmlns:a16="http://schemas.microsoft.com/office/drawing/2014/main" id="{F3CB8EFB-441D-42B7-BD90-4CC92ABF6A22}"/>
                </a:ext>
              </a:extLst>
            </p:cNvPr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462;p62">
              <a:extLst>
                <a:ext uri="{FF2B5EF4-FFF2-40B4-BE49-F238E27FC236}">
                  <a16:creationId xmlns:a16="http://schemas.microsoft.com/office/drawing/2014/main" id="{7BF6EA6D-2BFF-41FB-B451-719BF44E6BB9}"/>
                </a:ext>
              </a:extLst>
            </p:cNvPr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63;p62">
              <a:extLst>
                <a:ext uri="{FF2B5EF4-FFF2-40B4-BE49-F238E27FC236}">
                  <a16:creationId xmlns:a16="http://schemas.microsoft.com/office/drawing/2014/main" id="{A5065733-195D-4671-9220-494E7E6385F3}"/>
                </a:ext>
              </a:extLst>
            </p:cNvPr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64;p62">
              <a:extLst>
                <a:ext uri="{FF2B5EF4-FFF2-40B4-BE49-F238E27FC236}">
                  <a16:creationId xmlns:a16="http://schemas.microsoft.com/office/drawing/2014/main" id="{DD466739-9D62-4008-80FF-CC8DA7E557A9}"/>
                </a:ext>
              </a:extLst>
            </p:cNvPr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65;p62">
              <a:extLst>
                <a:ext uri="{FF2B5EF4-FFF2-40B4-BE49-F238E27FC236}">
                  <a16:creationId xmlns:a16="http://schemas.microsoft.com/office/drawing/2014/main" id="{A14FCEB0-FEE3-48DC-80BE-8DF31489A390}"/>
                </a:ext>
              </a:extLst>
            </p:cNvPr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66;p62">
              <a:extLst>
                <a:ext uri="{FF2B5EF4-FFF2-40B4-BE49-F238E27FC236}">
                  <a16:creationId xmlns:a16="http://schemas.microsoft.com/office/drawing/2014/main" id="{E08A54F1-EB2E-4C6F-BEEF-D56747ACF902}"/>
                </a:ext>
              </a:extLst>
            </p:cNvPr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67;p62">
              <a:extLst>
                <a:ext uri="{FF2B5EF4-FFF2-40B4-BE49-F238E27FC236}">
                  <a16:creationId xmlns:a16="http://schemas.microsoft.com/office/drawing/2014/main" id="{20F52E41-DD98-4295-ACF3-05245062C549}"/>
                </a:ext>
              </a:extLst>
            </p:cNvPr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68;p62">
              <a:extLst>
                <a:ext uri="{FF2B5EF4-FFF2-40B4-BE49-F238E27FC236}">
                  <a16:creationId xmlns:a16="http://schemas.microsoft.com/office/drawing/2014/main" id="{4E5BF36F-6A7A-4CCF-8024-DE766B1AC1BC}"/>
                </a:ext>
              </a:extLst>
            </p:cNvPr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9;p62">
              <a:extLst>
                <a:ext uri="{FF2B5EF4-FFF2-40B4-BE49-F238E27FC236}">
                  <a16:creationId xmlns:a16="http://schemas.microsoft.com/office/drawing/2014/main" id="{6FAF9F73-2515-4899-8E6A-86BBA067F70A}"/>
                </a:ext>
              </a:extLst>
            </p:cNvPr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470;p62">
              <a:extLst>
                <a:ext uri="{FF2B5EF4-FFF2-40B4-BE49-F238E27FC236}">
                  <a16:creationId xmlns:a16="http://schemas.microsoft.com/office/drawing/2014/main" id="{F06255CE-2862-4551-B441-6E55C120B9A8}"/>
                </a:ext>
              </a:extLst>
            </p:cNvPr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471;p62">
              <a:extLst>
                <a:ext uri="{FF2B5EF4-FFF2-40B4-BE49-F238E27FC236}">
                  <a16:creationId xmlns:a16="http://schemas.microsoft.com/office/drawing/2014/main" id="{5523AFDB-C625-42D3-9DDC-0F0A0C4E88C7}"/>
                </a:ext>
              </a:extLst>
            </p:cNvPr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2;p62">
              <a:extLst>
                <a:ext uri="{FF2B5EF4-FFF2-40B4-BE49-F238E27FC236}">
                  <a16:creationId xmlns:a16="http://schemas.microsoft.com/office/drawing/2014/main" id="{71599DF7-AF3E-4401-8AE1-51F169353CF8}"/>
                </a:ext>
              </a:extLst>
            </p:cNvPr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473;p62">
              <a:extLst>
                <a:ext uri="{FF2B5EF4-FFF2-40B4-BE49-F238E27FC236}">
                  <a16:creationId xmlns:a16="http://schemas.microsoft.com/office/drawing/2014/main" id="{D0005B3D-9B33-4BEC-863E-444A4697FC8F}"/>
                </a:ext>
              </a:extLst>
            </p:cNvPr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474;p62">
              <a:extLst>
                <a:ext uri="{FF2B5EF4-FFF2-40B4-BE49-F238E27FC236}">
                  <a16:creationId xmlns:a16="http://schemas.microsoft.com/office/drawing/2014/main" id="{600173F2-3D99-447A-8FA8-D3F8FC64FCB7}"/>
                </a:ext>
              </a:extLst>
            </p:cNvPr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0475;p62">
              <a:extLst>
                <a:ext uri="{FF2B5EF4-FFF2-40B4-BE49-F238E27FC236}">
                  <a16:creationId xmlns:a16="http://schemas.microsoft.com/office/drawing/2014/main" id="{BC3D4A69-8B67-486C-B258-C0793FEDAC94}"/>
                </a:ext>
              </a:extLst>
            </p:cNvPr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0476;p62">
              <a:extLst>
                <a:ext uri="{FF2B5EF4-FFF2-40B4-BE49-F238E27FC236}">
                  <a16:creationId xmlns:a16="http://schemas.microsoft.com/office/drawing/2014/main" id="{DE514BA4-3DBC-4B76-B4B7-C63D5CAC1F3E}"/>
                </a:ext>
              </a:extLst>
            </p:cNvPr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0477;p62">
              <a:extLst>
                <a:ext uri="{FF2B5EF4-FFF2-40B4-BE49-F238E27FC236}">
                  <a16:creationId xmlns:a16="http://schemas.microsoft.com/office/drawing/2014/main" id="{22689D92-411B-4311-BEDB-D7BA38F78595}"/>
                </a:ext>
              </a:extLst>
            </p:cNvPr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0478;p62">
              <a:extLst>
                <a:ext uri="{FF2B5EF4-FFF2-40B4-BE49-F238E27FC236}">
                  <a16:creationId xmlns:a16="http://schemas.microsoft.com/office/drawing/2014/main" id="{9A917F65-92E6-4996-9F5E-074C4388A844}"/>
                </a:ext>
              </a:extLst>
            </p:cNvPr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0479;p62">
              <a:extLst>
                <a:ext uri="{FF2B5EF4-FFF2-40B4-BE49-F238E27FC236}">
                  <a16:creationId xmlns:a16="http://schemas.microsoft.com/office/drawing/2014/main" id="{55B4265D-9859-44E4-A57D-CEFE02760D67}"/>
                </a:ext>
              </a:extLst>
            </p:cNvPr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0480;p62">
              <a:extLst>
                <a:ext uri="{FF2B5EF4-FFF2-40B4-BE49-F238E27FC236}">
                  <a16:creationId xmlns:a16="http://schemas.microsoft.com/office/drawing/2014/main" id="{B70FBD15-1981-4CEA-AB40-6DBC7D64A436}"/>
                </a:ext>
              </a:extLst>
            </p:cNvPr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1;p62">
              <a:extLst>
                <a:ext uri="{FF2B5EF4-FFF2-40B4-BE49-F238E27FC236}">
                  <a16:creationId xmlns:a16="http://schemas.microsoft.com/office/drawing/2014/main" id="{02810A67-761E-4467-9552-5B24C43DC413}"/>
                </a:ext>
              </a:extLst>
            </p:cNvPr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82;p62">
              <a:extLst>
                <a:ext uri="{FF2B5EF4-FFF2-40B4-BE49-F238E27FC236}">
                  <a16:creationId xmlns:a16="http://schemas.microsoft.com/office/drawing/2014/main" id="{BEA32161-3879-41FA-8E73-E2451FFAD8F2}"/>
                </a:ext>
              </a:extLst>
            </p:cNvPr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483;p62">
              <a:extLst>
                <a:ext uri="{FF2B5EF4-FFF2-40B4-BE49-F238E27FC236}">
                  <a16:creationId xmlns:a16="http://schemas.microsoft.com/office/drawing/2014/main" id="{9AF00CDA-2303-443E-8502-4C60CCB607EA}"/>
                </a:ext>
              </a:extLst>
            </p:cNvPr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484;p62">
              <a:extLst>
                <a:ext uri="{FF2B5EF4-FFF2-40B4-BE49-F238E27FC236}">
                  <a16:creationId xmlns:a16="http://schemas.microsoft.com/office/drawing/2014/main" id="{DE15D516-393A-4BB9-B03D-71399A033BCF}"/>
                </a:ext>
              </a:extLst>
            </p:cNvPr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485;p62">
              <a:extLst>
                <a:ext uri="{FF2B5EF4-FFF2-40B4-BE49-F238E27FC236}">
                  <a16:creationId xmlns:a16="http://schemas.microsoft.com/office/drawing/2014/main" id="{04DE82A7-52E0-44FB-B20E-0114AF198C14}"/>
                </a:ext>
              </a:extLst>
            </p:cNvPr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486;p62">
              <a:extLst>
                <a:ext uri="{FF2B5EF4-FFF2-40B4-BE49-F238E27FC236}">
                  <a16:creationId xmlns:a16="http://schemas.microsoft.com/office/drawing/2014/main" id="{BB07E02C-606A-4AB2-8B92-FD513D7795C2}"/>
                </a:ext>
              </a:extLst>
            </p:cNvPr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487;p62">
              <a:extLst>
                <a:ext uri="{FF2B5EF4-FFF2-40B4-BE49-F238E27FC236}">
                  <a16:creationId xmlns:a16="http://schemas.microsoft.com/office/drawing/2014/main" id="{75FD7FD4-3B9C-43F9-8389-21A7B9436217}"/>
                </a:ext>
              </a:extLst>
            </p:cNvPr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488;p62">
              <a:extLst>
                <a:ext uri="{FF2B5EF4-FFF2-40B4-BE49-F238E27FC236}">
                  <a16:creationId xmlns:a16="http://schemas.microsoft.com/office/drawing/2014/main" id="{F66A5AAF-401A-4F31-9319-A22A6D05D639}"/>
                </a:ext>
              </a:extLst>
            </p:cNvPr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489;p62">
              <a:extLst>
                <a:ext uri="{FF2B5EF4-FFF2-40B4-BE49-F238E27FC236}">
                  <a16:creationId xmlns:a16="http://schemas.microsoft.com/office/drawing/2014/main" id="{2ACC29F5-A5A6-41AD-B99B-BB284931FFFD}"/>
                </a:ext>
              </a:extLst>
            </p:cNvPr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490;p62">
              <a:extLst>
                <a:ext uri="{FF2B5EF4-FFF2-40B4-BE49-F238E27FC236}">
                  <a16:creationId xmlns:a16="http://schemas.microsoft.com/office/drawing/2014/main" id="{E0B2D54F-1795-417D-9448-910030E16A52}"/>
                </a:ext>
              </a:extLst>
            </p:cNvPr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491;p62">
              <a:extLst>
                <a:ext uri="{FF2B5EF4-FFF2-40B4-BE49-F238E27FC236}">
                  <a16:creationId xmlns:a16="http://schemas.microsoft.com/office/drawing/2014/main" id="{3DBC26CC-3FE8-442C-BB4B-DEAAAE672FD2}"/>
                </a:ext>
              </a:extLst>
            </p:cNvPr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492;p62">
              <a:extLst>
                <a:ext uri="{FF2B5EF4-FFF2-40B4-BE49-F238E27FC236}">
                  <a16:creationId xmlns:a16="http://schemas.microsoft.com/office/drawing/2014/main" id="{A6195559-F1E9-4346-973E-E314F1444FC8}"/>
                </a:ext>
              </a:extLst>
            </p:cNvPr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493;p62">
              <a:extLst>
                <a:ext uri="{FF2B5EF4-FFF2-40B4-BE49-F238E27FC236}">
                  <a16:creationId xmlns:a16="http://schemas.microsoft.com/office/drawing/2014/main" id="{00983501-DD80-4373-B0A6-4490D058F150}"/>
                </a:ext>
              </a:extLst>
            </p:cNvPr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494;p62">
              <a:extLst>
                <a:ext uri="{FF2B5EF4-FFF2-40B4-BE49-F238E27FC236}">
                  <a16:creationId xmlns:a16="http://schemas.microsoft.com/office/drawing/2014/main" id="{5B5EE82F-1A9F-4C04-B8A3-1449F53C9E68}"/>
                </a:ext>
              </a:extLst>
            </p:cNvPr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495;p62">
              <a:extLst>
                <a:ext uri="{FF2B5EF4-FFF2-40B4-BE49-F238E27FC236}">
                  <a16:creationId xmlns:a16="http://schemas.microsoft.com/office/drawing/2014/main" id="{EFD5F4D4-B49E-462D-A52B-5282078E1FD2}"/>
                </a:ext>
              </a:extLst>
            </p:cNvPr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496;p62">
              <a:extLst>
                <a:ext uri="{FF2B5EF4-FFF2-40B4-BE49-F238E27FC236}">
                  <a16:creationId xmlns:a16="http://schemas.microsoft.com/office/drawing/2014/main" id="{CB5CCCC9-8581-4180-9211-C333BABE3BAF}"/>
                </a:ext>
              </a:extLst>
            </p:cNvPr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497;p62">
              <a:extLst>
                <a:ext uri="{FF2B5EF4-FFF2-40B4-BE49-F238E27FC236}">
                  <a16:creationId xmlns:a16="http://schemas.microsoft.com/office/drawing/2014/main" id="{705F3C1C-EDA7-4E4B-8471-3F19FFB0947F}"/>
                </a:ext>
              </a:extLst>
            </p:cNvPr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498;p62">
              <a:extLst>
                <a:ext uri="{FF2B5EF4-FFF2-40B4-BE49-F238E27FC236}">
                  <a16:creationId xmlns:a16="http://schemas.microsoft.com/office/drawing/2014/main" id="{BB7473CB-AA8A-4055-B3D6-EF212F227196}"/>
                </a:ext>
              </a:extLst>
            </p:cNvPr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0499;p62">
              <a:extLst>
                <a:ext uri="{FF2B5EF4-FFF2-40B4-BE49-F238E27FC236}">
                  <a16:creationId xmlns:a16="http://schemas.microsoft.com/office/drawing/2014/main" id="{29B91FB0-08F2-42B8-ACB0-3592B406DF63}"/>
                </a:ext>
              </a:extLst>
            </p:cNvPr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0500;p62">
              <a:extLst>
                <a:ext uri="{FF2B5EF4-FFF2-40B4-BE49-F238E27FC236}">
                  <a16:creationId xmlns:a16="http://schemas.microsoft.com/office/drawing/2014/main" id="{02DA1901-B883-4ED5-A245-8E5DD5B39E80}"/>
                </a:ext>
              </a:extLst>
            </p:cNvPr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0501;p62">
              <a:extLst>
                <a:ext uri="{FF2B5EF4-FFF2-40B4-BE49-F238E27FC236}">
                  <a16:creationId xmlns:a16="http://schemas.microsoft.com/office/drawing/2014/main" id="{B4B7628A-82B6-41E5-BBB0-94A122B78255}"/>
                </a:ext>
              </a:extLst>
            </p:cNvPr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0502;p62">
              <a:extLst>
                <a:ext uri="{FF2B5EF4-FFF2-40B4-BE49-F238E27FC236}">
                  <a16:creationId xmlns:a16="http://schemas.microsoft.com/office/drawing/2014/main" id="{DDF4EDE5-4612-41C2-AC0D-05738CFD99F0}"/>
                </a:ext>
              </a:extLst>
            </p:cNvPr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0503;p62">
              <a:extLst>
                <a:ext uri="{FF2B5EF4-FFF2-40B4-BE49-F238E27FC236}">
                  <a16:creationId xmlns:a16="http://schemas.microsoft.com/office/drawing/2014/main" id="{D943F4B7-8304-4728-A56E-7E0FA9590C48}"/>
                </a:ext>
              </a:extLst>
            </p:cNvPr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0504;p62">
              <a:extLst>
                <a:ext uri="{FF2B5EF4-FFF2-40B4-BE49-F238E27FC236}">
                  <a16:creationId xmlns:a16="http://schemas.microsoft.com/office/drawing/2014/main" id="{13477D56-6F80-4638-B09F-A57AE6CCE3ED}"/>
                </a:ext>
              </a:extLst>
            </p:cNvPr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0505;p62">
              <a:extLst>
                <a:ext uri="{FF2B5EF4-FFF2-40B4-BE49-F238E27FC236}">
                  <a16:creationId xmlns:a16="http://schemas.microsoft.com/office/drawing/2014/main" id="{D608D395-8F2F-478A-AE57-228FA8AC67A9}"/>
                </a:ext>
              </a:extLst>
            </p:cNvPr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0506;p62">
              <a:extLst>
                <a:ext uri="{FF2B5EF4-FFF2-40B4-BE49-F238E27FC236}">
                  <a16:creationId xmlns:a16="http://schemas.microsoft.com/office/drawing/2014/main" id="{1528E2F4-F6EF-40B3-936C-0A026F974260}"/>
                </a:ext>
              </a:extLst>
            </p:cNvPr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0507;p62">
              <a:extLst>
                <a:ext uri="{FF2B5EF4-FFF2-40B4-BE49-F238E27FC236}">
                  <a16:creationId xmlns:a16="http://schemas.microsoft.com/office/drawing/2014/main" id="{23C750D7-5BDF-4259-8153-A6B0406D0717}"/>
                </a:ext>
              </a:extLst>
            </p:cNvPr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0508;p62">
              <a:extLst>
                <a:ext uri="{FF2B5EF4-FFF2-40B4-BE49-F238E27FC236}">
                  <a16:creationId xmlns:a16="http://schemas.microsoft.com/office/drawing/2014/main" id="{A1F59AD5-BD2D-44AA-A9DC-872F46190E5E}"/>
                </a:ext>
              </a:extLst>
            </p:cNvPr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0509;p62">
              <a:extLst>
                <a:ext uri="{FF2B5EF4-FFF2-40B4-BE49-F238E27FC236}">
                  <a16:creationId xmlns:a16="http://schemas.microsoft.com/office/drawing/2014/main" id="{D6A0031C-A468-4103-8480-F3FCE0CEE067}"/>
                </a:ext>
              </a:extLst>
            </p:cNvPr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0510;p62">
              <a:extLst>
                <a:ext uri="{FF2B5EF4-FFF2-40B4-BE49-F238E27FC236}">
                  <a16:creationId xmlns:a16="http://schemas.microsoft.com/office/drawing/2014/main" id="{786383CC-8AFF-483B-B2BD-D120D159A846}"/>
                </a:ext>
              </a:extLst>
            </p:cNvPr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0511;p62">
              <a:extLst>
                <a:ext uri="{FF2B5EF4-FFF2-40B4-BE49-F238E27FC236}">
                  <a16:creationId xmlns:a16="http://schemas.microsoft.com/office/drawing/2014/main" id="{E4D5433F-C09C-4DD4-A9FB-3A3612B2C204}"/>
                </a:ext>
              </a:extLst>
            </p:cNvPr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0512;p62">
              <a:extLst>
                <a:ext uri="{FF2B5EF4-FFF2-40B4-BE49-F238E27FC236}">
                  <a16:creationId xmlns:a16="http://schemas.microsoft.com/office/drawing/2014/main" id="{FBCC88F1-7D56-4F42-84BB-D86B2B029D87}"/>
                </a:ext>
              </a:extLst>
            </p:cNvPr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0513;p62">
              <a:extLst>
                <a:ext uri="{FF2B5EF4-FFF2-40B4-BE49-F238E27FC236}">
                  <a16:creationId xmlns:a16="http://schemas.microsoft.com/office/drawing/2014/main" id="{B61D297C-D7D5-4EB1-A512-80400FB5BE57}"/>
                </a:ext>
              </a:extLst>
            </p:cNvPr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0514;p62">
              <a:extLst>
                <a:ext uri="{FF2B5EF4-FFF2-40B4-BE49-F238E27FC236}">
                  <a16:creationId xmlns:a16="http://schemas.microsoft.com/office/drawing/2014/main" id="{B444ED09-D167-47DC-BEF2-9A6246D0C9E7}"/>
                </a:ext>
              </a:extLst>
            </p:cNvPr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0515;p62">
              <a:extLst>
                <a:ext uri="{FF2B5EF4-FFF2-40B4-BE49-F238E27FC236}">
                  <a16:creationId xmlns:a16="http://schemas.microsoft.com/office/drawing/2014/main" id="{7665D4DA-DC9C-45DE-97D3-CA542F6334E1}"/>
                </a:ext>
              </a:extLst>
            </p:cNvPr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0516;p62">
              <a:extLst>
                <a:ext uri="{FF2B5EF4-FFF2-40B4-BE49-F238E27FC236}">
                  <a16:creationId xmlns:a16="http://schemas.microsoft.com/office/drawing/2014/main" id="{71CAF537-B936-465D-BD59-3D7BCBE1BEEC}"/>
                </a:ext>
              </a:extLst>
            </p:cNvPr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0517;p62">
              <a:extLst>
                <a:ext uri="{FF2B5EF4-FFF2-40B4-BE49-F238E27FC236}">
                  <a16:creationId xmlns:a16="http://schemas.microsoft.com/office/drawing/2014/main" id="{2487DD93-6271-4A0F-A854-6D8EAB628463}"/>
                </a:ext>
              </a:extLst>
            </p:cNvPr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0518;p62">
              <a:extLst>
                <a:ext uri="{FF2B5EF4-FFF2-40B4-BE49-F238E27FC236}">
                  <a16:creationId xmlns:a16="http://schemas.microsoft.com/office/drawing/2014/main" id="{5BBA8076-0EE1-44F8-A6ED-9340195DB6DC}"/>
                </a:ext>
              </a:extLst>
            </p:cNvPr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0519;p62">
              <a:extLst>
                <a:ext uri="{FF2B5EF4-FFF2-40B4-BE49-F238E27FC236}">
                  <a16:creationId xmlns:a16="http://schemas.microsoft.com/office/drawing/2014/main" id="{96D833AB-0406-459D-93FC-2D476A74FE88}"/>
                </a:ext>
              </a:extLst>
            </p:cNvPr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0520;p62">
              <a:extLst>
                <a:ext uri="{FF2B5EF4-FFF2-40B4-BE49-F238E27FC236}">
                  <a16:creationId xmlns:a16="http://schemas.microsoft.com/office/drawing/2014/main" id="{5F511B17-F939-41DD-A02F-B11010B01053}"/>
                </a:ext>
              </a:extLst>
            </p:cNvPr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0521;p62">
              <a:extLst>
                <a:ext uri="{FF2B5EF4-FFF2-40B4-BE49-F238E27FC236}">
                  <a16:creationId xmlns:a16="http://schemas.microsoft.com/office/drawing/2014/main" id="{745C6941-D3CD-477B-A8ED-5BCFD6C2BE30}"/>
                </a:ext>
              </a:extLst>
            </p:cNvPr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0522;p62">
              <a:extLst>
                <a:ext uri="{FF2B5EF4-FFF2-40B4-BE49-F238E27FC236}">
                  <a16:creationId xmlns:a16="http://schemas.microsoft.com/office/drawing/2014/main" id="{9E9CF55C-65DF-4730-9C06-0121405954C3}"/>
                </a:ext>
              </a:extLst>
            </p:cNvPr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0523;p62">
              <a:extLst>
                <a:ext uri="{FF2B5EF4-FFF2-40B4-BE49-F238E27FC236}">
                  <a16:creationId xmlns:a16="http://schemas.microsoft.com/office/drawing/2014/main" id="{2E1E2E5A-4B23-49A1-85D3-7B0F23B9E95E}"/>
                </a:ext>
              </a:extLst>
            </p:cNvPr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0524;p62">
              <a:extLst>
                <a:ext uri="{FF2B5EF4-FFF2-40B4-BE49-F238E27FC236}">
                  <a16:creationId xmlns:a16="http://schemas.microsoft.com/office/drawing/2014/main" id="{835695E9-7E56-4EE8-A1B7-C05D72BE9686}"/>
                </a:ext>
              </a:extLst>
            </p:cNvPr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0525;p62">
              <a:extLst>
                <a:ext uri="{FF2B5EF4-FFF2-40B4-BE49-F238E27FC236}">
                  <a16:creationId xmlns:a16="http://schemas.microsoft.com/office/drawing/2014/main" id="{20FB0A95-AE45-4661-8D75-52FD76BDD379}"/>
                </a:ext>
              </a:extLst>
            </p:cNvPr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0526;p62">
              <a:extLst>
                <a:ext uri="{FF2B5EF4-FFF2-40B4-BE49-F238E27FC236}">
                  <a16:creationId xmlns:a16="http://schemas.microsoft.com/office/drawing/2014/main" id="{C702A363-A7EB-4CB5-B251-DA5AF0F43A04}"/>
                </a:ext>
              </a:extLst>
            </p:cNvPr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10527;p62">
            <a:extLst>
              <a:ext uri="{FF2B5EF4-FFF2-40B4-BE49-F238E27FC236}">
                <a16:creationId xmlns:a16="http://schemas.microsoft.com/office/drawing/2014/main" id="{7ADD2020-FE78-46FA-B1C3-DD95B8A3582C}"/>
              </a:ext>
            </a:extLst>
          </p:cNvPr>
          <p:cNvGrpSpPr/>
          <p:nvPr/>
        </p:nvGrpSpPr>
        <p:grpSpPr>
          <a:xfrm>
            <a:off x="2224934" y="2317795"/>
            <a:ext cx="526766" cy="697286"/>
            <a:chOff x="2237705" y="3308886"/>
            <a:chExt cx="653150" cy="989726"/>
          </a:xfrm>
        </p:grpSpPr>
        <p:sp>
          <p:nvSpPr>
            <p:cNvPr id="784" name="Google Shape;10528;p62">
              <a:extLst>
                <a:ext uri="{FF2B5EF4-FFF2-40B4-BE49-F238E27FC236}">
                  <a16:creationId xmlns:a16="http://schemas.microsoft.com/office/drawing/2014/main" id="{658587B4-E7E2-45CC-BABE-C16B8BBC10A0}"/>
                </a:ext>
              </a:extLst>
            </p:cNvPr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529;p62">
              <a:extLst>
                <a:ext uri="{FF2B5EF4-FFF2-40B4-BE49-F238E27FC236}">
                  <a16:creationId xmlns:a16="http://schemas.microsoft.com/office/drawing/2014/main" id="{FA230E4F-7DCA-4515-88DB-D04B860F4988}"/>
                </a:ext>
              </a:extLst>
            </p:cNvPr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530;p62">
              <a:extLst>
                <a:ext uri="{FF2B5EF4-FFF2-40B4-BE49-F238E27FC236}">
                  <a16:creationId xmlns:a16="http://schemas.microsoft.com/office/drawing/2014/main" id="{6807D60A-61A2-47BF-9C99-C9129CD9E6FE}"/>
                </a:ext>
              </a:extLst>
            </p:cNvPr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531;p62">
              <a:extLst>
                <a:ext uri="{FF2B5EF4-FFF2-40B4-BE49-F238E27FC236}">
                  <a16:creationId xmlns:a16="http://schemas.microsoft.com/office/drawing/2014/main" id="{CA75E10A-D4A3-45E5-9689-62EEA8C05D1E}"/>
                </a:ext>
              </a:extLst>
            </p:cNvPr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532;p62">
              <a:extLst>
                <a:ext uri="{FF2B5EF4-FFF2-40B4-BE49-F238E27FC236}">
                  <a16:creationId xmlns:a16="http://schemas.microsoft.com/office/drawing/2014/main" id="{F49988B8-DD92-4BFD-AE51-648FE551201D}"/>
                </a:ext>
              </a:extLst>
            </p:cNvPr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533;p62">
              <a:extLst>
                <a:ext uri="{FF2B5EF4-FFF2-40B4-BE49-F238E27FC236}">
                  <a16:creationId xmlns:a16="http://schemas.microsoft.com/office/drawing/2014/main" id="{EF555780-045A-4A91-AD64-D1E5880786C5}"/>
                </a:ext>
              </a:extLst>
            </p:cNvPr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534;p62">
              <a:extLst>
                <a:ext uri="{FF2B5EF4-FFF2-40B4-BE49-F238E27FC236}">
                  <a16:creationId xmlns:a16="http://schemas.microsoft.com/office/drawing/2014/main" id="{686D0FA2-0A59-4D30-A45E-499A769015F1}"/>
                </a:ext>
              </a:extLst>
            </p:cNvPr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535;p62">
              <a:extLst>
                <a:ext uri="{FF2B5EF4-FFF2-40B4-BE49-F238E27FC236}">
                  <a16:creationId xmlns:a16="http://schemas.microsoft.com/office/drawing/2014/main" id="{DC856E01-7C26-4003-ABCE-34F012F3DE34}"/>
                </a:ext>
              </a:extLst>
            </p:cNvPr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536;p62">
              <a:extLst>
                <a:ext uri="{FF2B5EF4-FFF2-40B4-BE49-F238E27FC236}">
                  <a16:creationId xmlns:a16="http://schemas.microsoft.com/office/drawing/2014/main" id="{A7FC3473-4889-4E6B-87A1-09A3D28724E4}"/>
                </a:ext>
              </a:extLst>
            </p:cNvPr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537;p62">
              <a:extLst>
                <a:ext uri="{FF2B5EF4-FFF2-40B4-BE49-F238E27FC236}">
                  <a16:creationId xmlns:a16="http://schemas.microsoft.com/office/drawing/2014/main" id="{17485EC0-9D45-4686-BA41-7EA071D7E7E7}"/>
                </a:ext>
              </a:extLst>
            </p:cNvPr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0538;p62">
              <a:extLst>
                <a:ext uri="{FF2B5EF4-FFF2-40B4-BE49-F238E27FC236}">
                  <a16:creationId xmlns:a16="http://schemas.microsoft.com/office/drawing/2014/main" id="{94BE9199-0AEE-4803-AFEA-55EBD534B26A}"/>
                </a:ext>
              </a:extLst>
            </p:cNvPr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0539;p62">
              <a:extLst>
                <a:ext uri="{FF2B5EF4-FFF2-40B4-BE49-F238E27FC236}">
                  <a16:creationId xmlns:a16="http://schemas.microsoft.com/office/drawing/2014/main" id="{D4EB99AD-BAD9-452D-BBED-83AB0107D4B7}"/>
                </a:ext>
              </a:extLst>
            </p:cNvPr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0540;p62">
              <a:extLst>
                <a:ext uri="{FF2B5EF4-FFF2-40B4-BE49-F238E27FC236}">
                  <a16:creationId xmlns:a16="http://schemas.microsoft.com/office/drawing/2014/main" id="{DEE06639-A49C-40DE-980A-56D96C7BEE60}"/>
                </a:ext>
              </a:extLst>
            </p:cNvPr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0541;p62">
              <a:extLst>
                <a:ext uri="{FF2B5EF4-FFF2-40B4-BE49-F238E27FC236}">
                  <a16:creationId xmlns:a16="http://schemas.microsoft.com/office/drawing/2014/main" id="{CFCA125E-7CC5-40DA-815C-5CC9D0FC3F3C}"/>
                </a:ext>
              </a:extLst>
            </p:cNvPr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0542;p62">
              <a:extLst>
                <a:ext uri="{FF2B5EF4-FFF2-40B4-BE49-F238E27FC236}">
                  <a16:creationId xmlns:a16="http://schemas.microsoft.com/office/drawing/2014/main" id="{5F51A154-1C8F-4C4D-9A06-E5087D0DB971}"/>
                </a:ext>
              </a:extLst>
            </p:cNvPr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0543;p62">
              <a:extLst>
                <a:ext uri="{FF2B5EF4-FFF2-40B4-BE49-F238E27FC236}">
                  <a16:creationId xmlns:a16="http://schemas.microsoft.com/office/drawing/2014/main" id="{7F5B9CD8-C563-441E-9337-CC36FF93EAE8}"/>
                </a:ext>
              </a:extLst>
            </p:cNvPr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0544;p62">
              <a:extLst>
                <a:ext uri="{FF2B5EF4-FFF2-40B4-BE49-F238E27FC236}">
                  <a16:creationId xmlns:a16="http://schemas.microsoft.com/office/drawing/2014/main" id="{92EF4354-4FCD-41F1-B5EF-1FCF1932322F}"/>
                </a:ext>
              </a:extLst>
            </p:cNvPr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0545;p62">
              <a:extLst>
                <a:ext uri="{FF2B5EF4-FFF2-40B4-BE49-F238E27FC236}">
                  <a16:creationId xmlns:a16="http://schemas.microsoft.com/office/drawing/2014/main" id="{14E563EB-C016-4181-9AFD-33D14BF56FD4}"/>
                </a:ext>
              </a:extLst>
            </p:cNvPr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0546;p62">
              <a:extLst>
                <a:ext uri="{FF2B5EF4-FFF2-40B4-BE49-F238E27FC236}">
                  <a16:creationId xmlns:a16="http://schemas.microsoft.com/office/drawing/2014/main" id="{AE4DC755-F958-4468-9536-238A05BD3ADD}"/>
                </a:ext>
              </a:extLst>
            </p:cNvPr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0547;p62">
              <a:extLst>
                <a:ext uri="{FF2B5EF4-FFF2-40B4-BE49-F238E27FC236}">
                  <a16:creationId xmlns:a16="http://schemas.microsoft.com/office/drawing/2014/main" id="{CE523E72-1366-4C17-9C72-9B0DDDA029A0}"/>
                </a:ext>
              </a:extLst>
            </p:cNvPr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0548;p62">
              <a:extLst>
                <a:ext uri="{FF2B5EF4-FFF2-40B4-BE49-F238E27FC236}">
                  <a16:creationId xmlns:a16="http://schemas.microsoft.com/office/drawing/2014/main" id="{DF5EAEF1-DA71-4D27-9D33-EEC6C2A59616}"/>
                </a:ext>
              </a:extLst>
            </p:cNvPr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0549;p62">
              <a:extLst>
                <a:ext uri="{FF2B5EF4-FFF2-40B4-BE49-F238E27FC236}">
                  <a16:creationId xmlns:a16="http://schemas.microsoft.com/office/drawing/2014/main" id="{D4CE7B6D-4B88-47EC-A557-D7866588A614}"/>
                </a:ext>
              </a:extLst>
            </p:cNvPr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0550;p62">
              <a:extLst>
                <a:ext uri="{FF2B5EF4-FFF2-40B4-BE49-F238E27FC236}">
                  <a16:creationId xmlns:a16="http://schemas.microsoft.com/office/drawing/2014/main" id="{DC1CB0A4-BB51-4DB4-AF01-8AEDF4E74949}"/>
                </a:ext>
              </a:extLst>
            </p:cNvPr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0551;p62">
              <a:extLst>
                <a:ext uri="{FF2B5EF4-FFF2-40B4-BE49-F238E27FC236}">
                  <a16:creationId xmlns:a16="http://schemas.microsoft.com/office/drawing/2014/main" id="{16F6B862-9EA5-4B35-A6F2-FE12A6FB75DF}"/>
                </a:ext>
              </a:extLst>
            </p:cNvPr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0552;p62">
              <a:extLst>
                <a:ext uri="{FF2B5EF4-FFF2-40B4-BE49-F238E27FC236}">
                  <a16:creationId xmlns:a16="http://schemas.microsoft.com/office/drawing/2014/main" id="{0733BE57-8600-4AF8-A79C-81CF692384DC}"/>
                </a:ext>
              </a:extLst>
            </p:cNvPr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0553;p62">
              <a:extLst>
                <a:ext uri="{FF2B5EF4-FFF2-40B4-BE49-F238E27FC236}">
                  <a16:creationId xmlns:a16="http://schemas.microsoft.com/office/drawing/2014/main" id="{E9D2C3A3-DBC8-4DF9-9FA9-5BFECE3AE588}"/>
                </a:ext>
              </a:extLst>
            </p:cNvPr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0554;p62">
              <a:extLst>
                <a:ext uri="{FF2B5EF4-FFF2-40B4-BE49-F238E27FC236}">
                  <a16:creationId xmlns:a16="http://schemas.microsoft.com/office/drawing/2014/main" id="{377B490B-8C6E-48C1-A765-07E180B82707}"/>
                </a:ext>
              </a:extLst>
            </p:cNvPr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0555;p62">
              <a:extLst>
                <a:ext uri="{FF2B5EF4-FFF2-40B4-BE49-F238E27FC236}">
                  <a16:creationId xmlns:a16="http://schemas.microsoft.com/office/drawing/2014/main" id="{29AF953E-D177-4572-B402-1D599EF3528D}"/>
                </a:ext>
              </a:extLst>
            </p:cNvPr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0556;p62">
              <a:extLst>
                <a:ext uri="{FF2B5EF4-FFF2-40B4-BE49-F238E27FC236}">
                  <a16:creationId xmlns:a16="http://schemas.microsoft.com/office/drawing/2014/main" id="{BF23185E-8B93-4482-A3B7-3FA775901AB9}"/>
                </a:ext>
              </a:extLst>
            </p:cNvPr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0557;p62">
              <a:extLst>
                <a:ext uri="{FF2B5EF4-FFF2-40B4-BE49-F238E27FC236}">
                  <a16:creationId xmlns:a16="http://schemas.microsoft.com/office/drawing/2014/main" id="{BC042039-C0DC-4C7F-B9B0-819538B038AA}"/>
                </a:ext>
              </a:extLst>
            </p:cNvPr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0558;p62">
              <a:extLst>
                <a:ext uri="{FF2B5EF4-FFF2-40B4-BE49-F238E27FC236}">
                  <a16:creationId xmlns:a16="http://schemas.microsoft.com/office/drawing/2014/main" id="{604DB91F-A7D8-4DE9-8995-6536549BCC0E}"/>
                </a:ext>
              </a:extLst>
            </p:cNvPr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0559;p62">
              <a:extLst>
                <a:ext uri="{FF2B5EF4-FFF2-40B4-BE49-F238E27FC236}">
                  <a16:creationId xmlns:a16="http://schemas.microsoft.com/office/drawing/2014/main" id="{284E83FF-3CF8-4D66-AFFB-91153280EC61}"/>
                </a:ext>
              </a:extLst>
            </p:cNvPr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0560;p62">
              <a:extLst>
                <a:ext uri="{FF2B5EF4-FFF2-40B4-BE49-F238E27FC236}">
                  <a16:creationId xmlns:a16="http://schemas.microsoft.com/office/drawing/2014/main" id="{1E3988C5-7D21-494F-947F-9445516DCF73}"/>
                </a:ext>
              </a:extLst>
            </p:cNvPr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0561;p62">
              <a:extLst>
                <a:ext uri="{FF2B5EF4-FFF2-40B4-BE49-F238E27FC236}">
                  <a16:creationId xmlns:a16="http://schemas.microsoft.com/office/drawing/2014/main" id="{4EFF394B-125D-46BD-8E63-F07A9D6163DD}"/>
                </a:ext>
              </a:extLst>
            </p:cNvPr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0562;p62">
              <a:extLst>
                <a:ext uri="{FF2B5EF4-FFF2-40B4-BE49-F238E27FC236}">
                  <a16:creationId xmlns:a16="http://schemas.microsoft.com/office/drawing/2014/main" id="{8FFDF74F-1AF3-43C4-956B-221966A4461A}"/>
                </a:ext>
              </a:extLst>
            </p:cNvPr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0563;p62">
              <a:extLst>
                <a:ext uri="{FF2B5EF4-FFF2-40B4-BE49-F238E27FC236}">
                  <a16:creationId xmlns:a16="http://schemas.microsoft.com/office/drawing/2014/main" id="{1C843610-D549-4C0A-A533-78D956DB8465}"/>
                </a:ext>
              </a:extLst>
            </p:cNvPr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0564;p62">
              <a:extLst>
                <a:ext uri="{FF2B5EF4-FFF2-40B4-BE49-F238E27FC236}">
                  <a16:creationId xmlns:a16="http://schemas.microsoft.com/office/drawing/2014/main" id="{B783527A-AA14-470F-A76A-29F5ECDCD282}"/>
                </a:ext>
              </a:extLst>
            </p:cNvPr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0565;p62">
              <a:extLst>
                <a:ext uri="{FF2B5EF4-FFF2-40B4-BE49-F238E27FC236}">
                  <a16:creationId xmlns:a16="http://schemas.microsoft.com/office/drawing/2014/main" id="{320606C3-8028-4ED2-9902-E4B1031B1674}"/>
                </a:ext>
              </a:extLst>
            </p:cNvPr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0566;p62">
              <a:extLst>
                <a:ext uri="{FF2B5EF4-FFF2-40B4-BE49-F238E27FC236}">
                  <a16:creationId xmlns:a16="http://schemas.microsoft.com/office/drawing/2014/main" id="{D45CFDFE-DF95-4240-9AA6-4345CA23280D}"/>
                </a:ext>
              </a:extLst>
            </p:cNvPr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0567;p62">
              <a:extLst>
                <a:ext uri="{FF2B5EF4-FFF2-40B4-BE49-F238E27FC236}">
                  <a16:creationId xmlns:a16="http://schemas.microsoft.com/office/drawing/2014/main" id="{CC46CBA9-7307-4E16-BD86-89C1EC8E36A4}"/>
                </a:ext>
              </a:extLst>
            </p:cNvPr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0568;p62">
              <a:extLst>
                <a:ext uri="{FF2B5EF4-FFF2-40B4-BE49-F238E27FC236}">
                  <a16:creationId xmlns:a16="http://schemas.microsoft.com/office/drawing/2014/main" id="{D7B22FDF-E291-44EF-AC30-09E95E89CE0E}"/>
                </a:ext>
              </a:extLst>
            </p:cNvPr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0569;p62">
              <a:extLst>
                <a:ext uri="{FF2B5EF4-FFF2-40B4-BE49-F238E27FC236}">
                  <a16:creationId xmlns:a16="http://schemas.microsoft.com/office/drawing/2014/main" id="{85755B57-5CDA-4CA1-A583-3B4C4B03A7BA}"/>
                </a:ext>
              </a:extLst>
            </p:cNvPr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0570;p62">
              <a:extLst>
                <a:ext uri="{FF2B5EF4-FFF2-40B4-BE49-F238E27FC236}">
                  <a16:creationId xmlns:a16="http://schemas.microsoft.com/office/drawing/2014/main" id="{81452325-4AED-421F-9800-74472146DC83}"/>
                </a:ext>
              </a:extLst>
            </p:cNvPr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0571;p62">
              <a:extLst>
                <a:ext uri="{FF2B5EF4-FFF2-40B4-BE49-F238E27FC236}">
                  <a16:creationId xmlns:a16="http://schemas.microsoft.com/office/drawing/2014/main" id="{2C33214C-58AF-49DC-B0D9-8793C7308AD8}"/>
                </a:ext>
              </a:extLst>
            </p:cNvPr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0572;p62">
              <a:extLst>
                <a:ext uri="{FF2B5EF4-FFF2-40B4-BE49-F238E27FC236}">
                  <a16:creationId xmlns:a16="http://schemas.microsoft.com/office/drawing/2014/main" id="{1AD29166-BA76-470F-9F8A-45CE130988C7}"/>
                </a:ext>
              </a:extLst>
            </p:cNvPr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573;p62">
              <a:extLst>
                <a:ext uri="{FF2B5EF4-FFF2-40B4-BE49-F238E27FC236}">
                  <a16:creationId xmlns:a16="http://schemas.microsoft.com/office/drawing/2014/main" id="{BBE6C0E1-CC10-43FB-B3C9-9C13CD46E111}"/>
                </a:ext>
              </a:extLst>
            </p:cNvPr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574;p62">
              <a:extLst>
                <a:ext uri="{FF2B5EF4-FFF2-40B4-BE49-F238E27FC236}">
                  <a16:creationId xmlns:a16="http://schemas.microsoft.com/office/drawing/2014/main" id="{6B1C8CEC-BDFD-406B-8456-DB1078F078D8}"/>
                </a:ext>
              </a:extLst>
            </p:cNvPr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575;p62">
              <a:extLst>
                <a:ext uri="{FF2B5EF4-FFF2-40B4-BE49-F238E27FC236}">
                  <a16:creationId xmlns:a16="http://schemas.microsoft.com/office/drawing/2014/main" id="{932AC413-F055-4E30-9F3B-4404F2A43E6A}"/>
                </a:ext>
              </a:extLst>
            </p:cNvPr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576;p62">
              <a:extLst>
                <a:ext uri="{FF2B5EF4-FFF2-40B4-BE49-F238E27FC236}">
                  <a16:creationId xmlns:a16="http://schemas.microsoft.com/office/drawing/2014/main" id="{8C6F22CE-BE94-4E2A-9594-42B5F7A7D8A4}"/>
                </a:ext>
              </a:extLst>
            </p:cNvPr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577;p62">
              <a:extLst>
                <a:ext uri="{FF2B5EF4-FFF2-40B4-BE49-F238E27FC236}">
                  <a16:creationId xmlns:a16="http://schemas.microsoft.com/office/drawing/2014/main" id="{F0EFA945-A832-46FF-8F67-37C2321C4635}"/>
                </a:ext>
              </a:extLst>
            </p:cNvPr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570;p42">
            <a:extLst>
              <a:ext uri="{FF2B5EF4-FFF2-40B4-BE49-F238E27FC236}">
                <a16:creationId xmlns:a16="http://schemas.microsoft.com/office/drawing/2014/main" id="{BCFD8AD3-4B3F-4262-AC31-302396C47322}"/>
              </a:ext>
            </a:extLst>
          </p:cNvPr>
          <p:cNvSpPr txBox="1">
            <a:spLocks/>
          </p:cNvSpPr>
          <p:nvPr/>
        </p:nvSpPr>
        <p:spPr>
          <a:xfrm>
            <a:off x="1295243" y="3024240"/>
            <a:ext cx="3030407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dal catalogo regionale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tipo di albero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Comune di interesse</a:t>
            </a:r>
          </a:p>
        </p:txBody>
      </p:sp>
      <p:pic>
        <p:nvPicPr>
          <p:cNvPr id="6148" name="Picture 4" descr="3,000+ Free Tree &amp;amp; Christmas Vectors">
            <a:extLst>
              <a:ext uri="{FF2B5EF4-FFF2-40B4-BE49-F238E27FC236}">
                <a16:creationId xmlns:a16="http://schemas.microsoft.com/office/drawing/2014/main" id="{C2AFBBC3-EE09-4CDD-818C-7BE5BCEA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7" y="1931311"/>
            <a:ext cx="901158" cy="9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&amp;#39;s learn about trees | Science News for Students">
            <a:extLst>
              <a:ext uri="{FF2B5EF4-FFF2-40B4-BE49-F238E27FC236}">
                <a16:creationId xmlns:a16="http://schemas.microsoft.com/office/drawing/2014/main" id="{2AF920F3-222C-4366-B671-8C827C19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1" y="1891339"/>
            <a:ext cx="1773905" cy="99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reccia destra rientrata 12">
            <a:extLst>
              <a:ext uri="{FF2B5EF4-FFF2-40B4-BE49-F238E27FC236}">
                <a16:creationId xmlns:a16="http://schemas.microsoft.com/office/drawing/2014/main" id="{64C79DDF-4962-4440-B0B0-A6C490C4DEB9}"/>
              </a:ext>
            </a:extLst>
          </p:cNvPr>
          <p:cNvSpPr/>
          <p:nvPr/>
        </p:nvSpPr>
        <p:spPr>
          <a:xfrm>
            <a:off x="5821881" y="2419586"/>
            <a:ext cx="850712" cy="434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1" name="Google Shape;8570;p42">
            <a:extLst>
              <a:ext uri="{FF2B5EF4-FFF2-40B4-BE49-F238E27FC236}">
                <a16:creationId xmlns:a16="http://schemas.microsoft.com/office/drawing/2014/main" id="{AD4945E1-5A04-4B4D-ACFD-E101989D9848}"/>
              </a:ext>
            </a:extLst>
          </p:cNvPr>
          <p:cNvSpPr txBox="1">
            <a:spLocks/>
          </p:cNvSpPr>
          <p:nvPr/>
        </p:nvSpPr>
        <p:spPr>
          <a:xfrm>
            <a:off x="4783820" y="3020696"/>
            <a:ext cx="405895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it-IT" b="1" i="1" dirty="0"/>
              <a:t>Ricerca per similarità</a:t>
            </a:r>
          </a:p>
          <a:p>
            <a:pPr marL="0" indent="0"/>
            <a:r>
              <a:rPr lang="it-IT" dirty="0"/>
              <a:t>Comparazione di alberi fotografati dall’utente, con quelli presenti nell’archivio</a:t>
            </a:r>
          </a:p>
        </p:txBody>
      </p:sp>
      <p:sp>
        <p:nvSpPr>
          <p:cNvPr id="852" name="Google Shape;8569;p42">
            <a:extLst>
              <a:ext uri="{FF2B5EF4-FFF2-40B4-BE49-F238E27FC236}">
                <a16:creationId xmlns:a16="http://schemas.microsoft.com/office/drawing/2014/main" id="{74C440E7-42C7-435B-9192-FB62F9EBD94B}"/>
              </a:ext>
            </a:extLst>
          </p:cNvPr>
          <p:cNvSpPr txBox="1">
            <a:spLocks/>
          </p:cNvSpPr>
          <p:nvPr/>
        </p:nvSpPr>
        <p:spPr>
          <a:xfrm>
            <a:off x="2965570" y="4377648"/>
            <a:ext cx="272902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it-IT" dirty="0" err="1"/>
              <a:t>Monumental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843" name="Google Shape;7957;p35">
            <a:extLst>
              <a:ext uri="{FF2B5EF4-FFF2-40B4-BE49-F238E27FC236}">
                <a16:creationId xmlns:a16="http://schemas.microsoft.com/office/drawing/2014/main" id="{191F2BC4-8D7F-4E24-B4EB-A3465F9A54C3}"/>
              </a:ext>
            </a:extLst>
          </p:cNvPr>
          <p:cNvSpPr txBox="1">
            <a:spLocks/>
          </p:cNvSpPr>
          <p:nvPr/>
        </p:nvSpPr>
        <p:spPr>
          <a:xfrm>
            <a:off x="-137524" y="26437"/>
            <a:ext cx="24756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 sz="14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" sz="7200" dirty="0"/>
              <a:t>03</a:t>
            </a:r>
            <a:endParaRPr lang="en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50CA68-8119-4E03-A2B2-5E3A38135C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858390" y="1601919"/>
            <a:ext cx="817276" cy="817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446</Words>
  <Application>Microsoft Office PowerPoint</Application>
  <PresentationFormat>Presentazione su schermo (16:9)</PresentationFormat>
  <Paragraphs>83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Chewy</vt:lpstr>
      <vt:lpstr>Maven Pro</vt:lpstr>
      <vt:lpstr>Montserrat</vt:lpstr>
      <vt:lpstr>Nunito SemiBold</vt:lpstr>
      <vt:lpstr>Nunito</vt:lpstr>
      <vt:lpstr>Reforestation Project Proposal  by Slidesgo</vt:lpstr>
      <vt:lpstr>Monumental Tree L’amico digitale del turismo naturale</vt:lpstr>
      <vt:lpstr>01</vt:lpstr>
      <vt:lpstr>Il nostro Tram</vt:lpstr>
      <vt:lpstr>L’idea di progetto</vt:lpstr>
      <vt:lpstr>Come  è stato realizzato il nostro applicativo? </vt:lpstr>
      <vt:lpstr>02</vt:lpstr>
      <vt:lpstr>02</vt:lpstr>
      <vt:lpstr>02</vt:lpstr>
      <vt:lpstr>Feature</vt:lpstr>
      <vt:lpstr>Presentazione standard di PowerPoint</vt:lpstr>
      <vt:lpstr>Presentazione standard di PowerPoint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Ed ora… Monumental Tree in Running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Monumental Tree L’amico digitale del turismo naturale</dc:title>
  <dc:creator>Carmine Ferrara</dc:creator>
  <cp:lastModifiedBy>GIANLUCA SPINELLI</cp:lastModifiedBy>
  <cp:revision>4</cp:revision>
  <dcterms:modified xsi:type="dcterms:W3CDTF">2022-01-10T20:22:06Z</dcterms:modified>
</cp:coreProperties>
</file>